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6" r:id="rId2"/>
  </p:sldMasterIdLst>
  <p:notesMasterIdLst>
    <p:notesMasterId r:id="rId32"/>
  </p:notesMasterIdLst>
  <p:sldIdLst>
    <p:sldId id="256" r:id="rId3"/>
    <p:sldId id="258" r:id="rId4"/>
    <p:sldId id="259" r:id="rId5"/>
    <p:sldId id="299" r:id="rId6"/>
    <p:sldId id="300" r:id="rId7"/>
    <p:sldId id="262" r:id="rId8"/>
    <p:sldId id="263" r:id="rId9"/>
    <p:sldId id="267" r:id="rId10"/>
    <p:sldId id="305" r:id="rId11"/>
    <p:sldId id="303" r:id="rId12"/>
    <p:sldId id="269" r:id="rId13"/>
    <p:sldId id="301" r:id="rId14"/>
    <p:sldId id="302" r:id="rId15"/>
    <p:sldId id="307" r:id="rId16"/>
    <p:sldId id="271" r:id="rId17"/>
    <p:sldId id="272" r:id="rId18"/>
    <p:sldId id="306" r:id="rId19"/>
    <p:sldId id="279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Exo 2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Proxima Nova" panose="020B0604020202020204" charset="0"/>
      <p:regular r:id="rId47"/>
      <p:bold r:id="rId48"/>
      <p:italic r:id="rId49"/>
      <p:boldItalic r:id="rId50"/>
    </p:embeddedFont>
    <p:embeddedFont>
      <p:font typeface="Proxima Nova Semibold" panose="020B0604020202020204" charset="0"/>
      <p:regular r:id="rId51"/>
      <p:bold r:id="rId52"/>
      <p:boldItalic r:id="rId53"/>
    </p:embeddedFont>
    <p:embeddedFont>
      <p:font typeface="Roboto Condensed" panose="02000000000000000000" pitchFamily="2" charset="0"/>
      <p:regular r:id="rId54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Medium" panose="02000000000000000000" pitchFamily="2" charset="0"/>
      <p:regular r:id="rId62"/>
      <p:bold r:id="rId63"/>
      <p:italic r:id="rId64"/>
      <p:boldItalic r:id="rId65"/>
    </p:embeddedFont>
    <p:embeddedFont>
      <p:font typeface="Squada One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F6D18E-DFD2-4B17-B230-DEEF5C5DA9EA}">
  <a:tblStyle styleId="{37F6D18E-DFD2-4B17-B230-DEEF5C5DA9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font" Target="fonts/font34.fntdata"/><Relationship Id="rId5" Type="http://schemas.openxmlformats.org/officeDocument/2006/relationships/slide" Target="slides/slide3.xml"/><Relationship Id="rId61" Type="http://schemas.openxmlformats.org/officeDocument/2006/relationships/font" Target="fonts/font2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font" Target="fonts/font3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07:31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24575,'1'2'0,"0"0"0,0 0 0,0 0 0,0 1 0,0-1 0,0 0 0,1 0 0,-1-1 0,1 1 0,0 0 0,-1 0 0,4 2 0,10 13 0,-9-4 0,-1 0 0,0 0 0,-1 1 0,0 0 0,-1 0 0,0 0 0,0 15 0,-2 104 0,-3-100 0,2 0 0,1 0 0,7 45 0,1 8 0,-8-65 0,0-1 0,2 0 0,7 29 0,-2-11 0,-3 0 0,0 0 0,-3 1 0,-1-1 0,-5 48 0,2 10 0,2-53 0,-1 18 0,14 119 0,-7-130 0,-3 0 0,-5 81 0,-1-31 0,2-49 0,0-17 0,2 0 0,0 0 0,9 43 0,-5-17 0,-6-51 0,1 0 0,1 0 0,0-1 0,0 1 0,0 0 0,1-1 0,1 1 0,4 11 0,-1-2 0,0-1 0,-2 0 0,1 1 0,-2 0 0,-1 0 0,1 26 0,1 2 0,-2-6 0,-2-31 0,1-1 0,-1 1 0,1 0 0,1 0 0,-1 0 0,2 0 0,-1-1 0,1 1 0,4 8 0,-2-6 0,-1 1 0,-1-1 0,0 1 0,-1 0 0,0 0 0,0 0 0,-1 13 0,3 21 0,2 11 0,-3 1 0,-6 73 0,1-23 0,2-64 0,2 0 0,9 55 0,-6-54 0,-2 0 0,-5 85 0,0-35 0,0-12 0,4 92 0,0-165 0,1-1 0,-1 1 0,2-1 0,-1 1 0,1-1 0,1 0 0,-1 0 0,2-1 0,-1 0 0,1 1 0,9 8 0,15 26 0,-22-31 0,0 0 0,0 0 0,1-1 0,0 0 0,1-1 0,0 0 0,23 17 0,-29-24 0,-1 0 0,0 0 0,0 1 0,0-1 0,0 1 0,0 0 0,3 7 0,-5-9 0,1 1 0,-1 0 0,1-1 0,-1 1 0,1-1 0,0 0 0,0 1 0,0-1 0,0 0 0,0 0 0,0 0 0,1-1 0,-1 1 0,1 0 0,-1-1 0,1 0 0,0 0 0,-1 1 0,1-1 0,0-1 0,3 2 0,92 1 0,-71-3 0,0 0 0,30 6 0,-20-2 0,1-2 0,57-2 0,32 1 0,-64 6 0,40 2 0,569-10 0,-506 18 0,635-17 0,-611 17 0,179-18-1365,-351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9:22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0 24575,'-2'50'0,"-9"59"0,9-86 0,2-18 0,0 0 0,-1-1 0,1 1 0,-1 0 0,0 0 0,0-1 0,-1 1 0,1-1 0,-1 1 0,0-1 0,0 0 0,0 1 0,-1-1 0,0 0 0,0-1 0,0 1 0,0 0 0,-6 4 0,1 0 0,-1 1 0,1-1 0,1 1 0,0 1 0,0-1 0,1 1 0,0 1 0,-6 14 0,12-24 0,0 0 0,0 0 0,0 0 0,0 1 0,0-1 0,0 0 0,0-1 0,1 1 0,-1 0 0,0 0 0,1 0 0,-1 0 0,1 0 0,-1 0 0,1 0 0,-1 0 0,1-1 0,0 1 0,-1 0 0,1 0 0,0-1 0,0 1 0,-1 0 0,1-1 0,0 1 0,0-1 0,0 1 0,0-1 0,0 0 0,0 1 0,0-1 0,0 0 0,0 1 0,0-1 0,0 0 0,0 0 0,0 0 0,0 0 0,0 0 0,1 0 0,52 1 0,-48-1 0,7 1 0,1 0 0,-1 1 0,0 0 0,0 1 0,-1 0 0,1 1 0,17 8 0,6 1 0,-19-8 0,0-2 0,0 0 0,21 1 0,4 1 0,88 11 0,-99-13-59,61-2 0,-54-1-1188,-24-1-5579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9:24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24575,'48'0'0,"-16"-1"0,-1 1 0,0 2 0,49 8 0,-26-5 0,-46-5 0,1 0 0,-1 1 0,0 0 0,1 0 0,-1 1 0,0 0 0,14 6 0,-5-2 0,0-1 0,1 0 0,0-1 0,0-1 0,1-1 0,30 1 0,11 1 0,42 3 0,118-8 0,-77-2 0,1 3 0,-185-1-52,24 0-211,0 0 1,0 1-1,0 1 1,-21 4-1,27-1-6563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9:25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24575,'1201'0'-1365,"-1183"0"-5461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9:26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464 0 24575,'-6'1'0,"0"0"0,1-1 0,-1 2 0,1-1 0,-1 1 0,1 0 0,0 0 0,0 0 0,-1 1 0,2-1 0,-1 1 0,0 1 0,1-1 0,-1 0 0,-6 8 0,-6 7 0,1 1 0,-19 28 0,11-13 0,-63 74 0,81-100 0,-12 14 0,1 1 0,1 0 0,1 1 0,-17 39 0,29-59 0,1 1 0,-1-1 0,0 0 0,-1 0 0,1 0 0,-1 0 0,1-1 0,-1 1 0,0-1 0,-7 5 0,7-6 0,-1 1 0,1 0 0,1 0 0,-1 0 0,0 1 0,1-1 0,0 1 0,0 0 0,0 0 0,0 0 0,0 0 0,-2 7 0,5-9 0,0-1 0,0 0 0,0 0 0,0 1 0,0-1 0,0 0 0,0 0 0,0 1 0,1-1 0,-1 0 0,1 0 0,-1 1 0,1-1 0,-1 0 0,1 0 0,-1 0 0,1 0 0,0 0 0,0 0 0,0 0 0,-1 0 0,1 0 0,0 0 0,0-1 0,0 1 0,0 0 0,1-1 0,-1 1 0,0 0 0,0-1 0,0 0 0,2 1 0,50 17 0,-37-13 0,94 40 0,-95-37 0,-1 1 0,-1 0 0,0 1 0,20 18 0,-18-14 0,0-2 0,32 21 0,-20-16 0,0 2 0,31 26 0,-38-28 0,42 14-1365,-52-24-5461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46:41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24575,'42'-1'0,"-26"0"0,-1 0 0,0 1 0,1 1 0,-1 0 0,0 1 0,0 1 0,0 0 0,26 10 0,-28-9 0,2 0 0,-1 0 0,0-2 0,1 1 0,-1-2 0,1 0 0,-1-1 0,1 0 0,21-4 0,-18 2 0,1 1 0,0 1 0,0 0 0,-1 1 0,23 5 0,-2 1 0,1-2 0,-1-2 0,1-2 0,55-4 0,0 0 0,-75 4 0,1 2 0,-1 0 0,0 1 0,32 10 0,-32-7 0,0-2 0,1 0 0,-1-2 0,27 2 0,-36-4 0,-1 1 0,1 0 0,-1 0 0,1 1 0,-1 0 0,0 0 0,-1 1 0,1 1 0,-1 0 0,17 11 0,-25-14-1365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46:49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411 1 24575,'-8'0'0,"1"1"0,-1-1 0,0 2 0,0-1 0,1 1 0,0 1 0,-1-1 0,1 1 0,0 0 0,-11 7 0,-2 4 0,0 0 0,-18 18 0,8-6 0,8-9 0,7-5 0,0 0 0,1 1 0,0 0 0,-15 21 0,24-28 0,-1-1 0,1 0 0,-1 0 0,0-1 0,-8 5 0,10-7 0,-1 0 0,1 1 0,1-1 0,-1 1 0,0 0 0,1 0 0,-1 0 0,1 0 0,0 0 0,0 1 0,0 0 0,0-1 0,1 1 0,0 0 0,-1 0 0,1 0 0,-2 8 0,4-11 0,1 1 0,-1-1 0,0 0 0,1 0 0,-1 0 0,1 0 0,0 0 0,-1 0 0,1 0 0,0 0 0,-1 0 0,1 0 0,0 0 0,0 0 0,0 0 0,0-1 0,0 1 0,0 0 0,0-1 0,0 1 0,0-1 0,0 1 0,0-1 0,1 1 0,0-1 0,39 12 0,-29-9 0,17 5 0,-23-7 0,0 0 0,0 1 0,0-1 0,-1 1 0,1 1 0,-1-1 0,1 1 0,-1 0 0,0 0 0,0 1 0,0-1 0,0 1 0,-1 0 0,5 5 0,23 14 0,-28-22 0,-1 1 0,1 0 0,-1 0 0,0 0 0,0 0 0,0 1 0,0-1 0,0 1 0,-1 0 0,4 4 0,3 2 0,-1 1 0,2-1 0,-1 0 0,1-1 0,0 0 0,1-1 0,0 0 0,14 6 0,-11-5 0,1 0 0,-2 2 0,1-1 0,15 15 0,-22-17-114,1 0 1,0 0-1,1-1 0,-1-1 0,1 0 1,0 0-1,0 0 0,1-1 0,0 0 1,-1-1-1,15 3 0,-11-2-6712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46:50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24575,'57'0'0,"103"13"0,-105-8 0,-44-5 0,1 1 0,0 0 0,-1 1 0,1 1 0,-1-1 0,21 9 0,-23-8 0,0 0 0,-1-1 0,1 0 0,0 0 0,0-1 0,18 0 0,-16 0 0,0-1 0,0 1 0,-1 1 0,20 5 0,-10-1 0,1-1 0,-1 0 0,1-2 0,36 2 0,90-7 0,-50-1 0,293 3 0,-384 0-151,1-1-1,0 0 0,-1-1 0,0 1 1,1-1-1,-1 0 0,0-1 1,10-5-1,-4 3-6674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46:57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24575,'12'0'0,"9"-1"0,0 1 0,0 1 0,0 1 0,0 0 0,0 2 0,28 9 0,-16-3 0,57 10 0,-22-5 0,-30-1 0,-31-10 0,-1-1 0,1-1 0,0 0 0,0 0 0,13 3 0,115 8 0,-59-7 0,131-6 0,-84-3 0,194 3-1365,-302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47:00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391 0 24575,'-9'0'0,"0"1"0,-1-1 0,1 2 0,0-1 0,0 1 0,0 0 0,1 1 0,-1 0 0,0 1 0,1 0 0,0 0 0,0 0 0,0 1 0,1 0 0,-1 1 0,1 0 0,0 0 0,1 1 0,0-1 0,0 1 0,0 1 0,-5 8 0,5-9 0,1-1 0,-1 0 0,-1 0 0,1-1 0,-1 0 0,0 0 0,0 0 0,-14 6 0,-11 8 0,27-16 0,1 1 0,0 0 0,0 0 0,0 1 0,0-1 0,1 1 0,0 0 0,-5 8 0,5-7 0,-1 1 0,0-1 0,0 0 0,-11 11 0,12-15 0,0 2 0,0-1 0,1 0 0,-1 1 0,1-1 0,-1 1 0,1-1 0,0 1 0,1 0 0,-1 0 0,1 0 0,0 0 0,0 0 0,0 1 0,0-1 0,1 0 0,-1 0 0,1 1 0,0-1 0,1 0 0,-1 0 0,1 1 0,0-1 0,0 0 0,0 0 0,0 0 0,1 0 0,0 0 0,3 5 0,-4-6 0,1 0 0,0-1 0,0 1 0,0-1 0,0 0 0,0 0 0,1 0 0,-1 0 0,0 0 0,1 0 0,5 2 0,-6-3 0,0 0 0,1 0 0,-1 1 0,0-1 0,0 1 0,0-1 0,0 1 0,-1 0 0,1-1 0,0 1 0,-1 0 0,1 0 0,-1 0 0,0 0 0,1 1 0,-1-1 0,0 0 0,0 1 0,-1-1 0,1 0 0,0 1 0,0 2 0,15 162 0,-16-163-1,1-1 0,0 1 0,-1-1 0,1 1 0,0-1 0,1 1 0,-1-1 0,0 1 0,1-1-1,0 0 1,0 0 0,0 0 0,0 0 0,0 0 0,1-1 0,-1 1 0,1-1 0,0 1 0,0-1 0,6 4 0,16 15-1342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54:08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459 0 24575,'0'25'0,"1"-13"0,0 1 0,-1-1 0,-1 1 0,0-1 0,0 1 0,-1-1 0,-1 1 0,0-1 0,-1 0 0,0 0 0,-11 20 0,6-15 0,0 1 0,2 0 0,-11 37 0,-8 21 0,19-54 0,0-1 0,1 1 0,2 0 0,-4 31 0,5-27 0,-1 0 0,-13 42 0,5-22 0,10-38 0,0 1 0,0-1 0,-1 0 0,0 0 0,0 0 0,-1 0 0,0 0 0,-6 8 0,5-7 0,0 0 0,0 0 0,1 1 0,0-1 0,1 1 0,0 0 0,1 0 0,0 1 0,1-1 0,0 0 0,0 15 0,-6 39 0,-51 266 0,54-305 0,1 1 0,1 51 0,2-50 0,-1 1 0,-7 43 0,1-22 0,3 0 0,1 1 0,7 66 0,-2-10 0,-2 638 0,-10-633 0,5-76 0,-1 44 0,7-54 0,0-9 0,-1 1 0,-1-1 0,0 0 0,0 0 0,-2 0 0,0-1 0,-1 1 0,-7 18 0,5-14 0,1 0 0,1 0 0,1 0 0,1 0 0,0 0 0,2 1 0,0-1 0,4 24 0,-1 25 0,-1 57 0,-5 147 0,-5-194 0,2-33 0,1 47 0,5-33 0,-14 111 0,8-125 0,5-32 0,0-1 0,-2 1 0,1-1 0,-2 1 0,-6 18 0,8-25 0,0-1 0,1 0 0,0 1 0,0-1 0,1 1 0,0-1 0,1 14 0,-1 24 0,-1-38 0,0 1 0,0-1 0,0 0 0,1 0 0,0 1 0,0-1 0,1 0 0,1 10 0,-1-14 0,0 0 0,0-1 0,0 1 0,1 0 0,-1 0 0,1-1 0,-1 1 0,1 0 0,-1-1 0,1 0 0,0 1 0,0-1 0,0 0 0,-1 0 0,1 0 0,0 0 0,1 0 0,-1-1 0,0 1 0,0 0 0,0-1 0,0 0 0,0 1 0,1-1 0,-1 0 0,0 0 0,3-1 0,35 5 0,-1 2 0,1 1 0,38 13 0,-39-10 0,48 18 0,-62-18 0,0-2 0,1-1 0,41 7 0,73 13 0,-105-18 0,1-2 0,0-1 0,50 2 0,93 11 0,-72-9 0,-73-5 0,43 0 0,20-5 0,117-16 0,-138 9 0,143 7 0,-92 2 0,-36-3 0,100 3 0,-118 8 0,-45-6 0,49 2 0,362-6-1365,-423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07:43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24575,'115'16'0,"-110"-16"0,0 0 0,0 0 0,0 1 0,0 0 0,0-1 0,0 1 0,0 1 0,-1-1 0,1 1 0,0 0 0,-1 0 0,1 0 0,-1 1 0,0-1 0,0 1 0,0 0 0,0 0 0,-1 1 0,1-1 0,-1 1 0,1 0 0,4 8 0,-3-7 0,-1 1 0,2-1 0,-1-1 0,0 1 0,1-1 0,0 1 0,0-2 0,0 1 0,1-1 0,7 4 0,-6-4 0,-1 1 0,1-1 0,-1 2 0,0-1 0,-1 1 0,1 0 0,-1 1 0,6 5 0,-10-10 0,-1 0 0,0 0 0,0 0 0,0 0 0,0 1 0,0-1 0,0 0 0,-1 0 0,1 0 0,0 1 0,-1-1 0,1 1 0,-1-1 0,1 0 0,-1 1 0,1-1 0,-1 1 0,0-1 0,0 1 0,0-1 0,0 1 0,0-1 0,0 1 0,0-1 0,0 0 0,-2 4 0,0-3 0,0 0 0,0 0 0,-1 1 0,1-2 0,-1 1 0,1 0 0,-1 0 0,0-1 0,1 0 0,-5 2 0,-19 11 0,20-10 0,1 0 0,0 0 0,0 1 0,1 0 0,-1-1 0,1 2 0,0-1 0,0 0 0,1 1 0,0 0 0,0 0 0,-4 11 0,-15 27 0,18-40 0,0 1 0,0 0 0,0-1 0,-1 0 0,1 1 0,-7 2 0,6-3 0,1-1 0,0 1 0,-1 0 0,1 0 0,1 0 0,-1 0 0,0 1 0,-3 6 0,-10 24 0,7-15 0,0 0 0,-15 21 0,-12 27 0,12-19 0,8-21-455,2 1 0,-13 34 0,25-52-6371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54:11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24575,'16'2'0,"0"1"0,0 1 0,0 0 0,-1 1 0,18 8 0,46 13 0,-69-23 0,0 0 0,-1 2 0,1-1 0,-1 1 0,13 8 0,34 17 0,-53-29 0,-1 0 0,1 0 0,0 0 0,0 1 0,0 0 0,-1-1 0,1 1 0,-1 0 0,0 0 0,1 1 0,-1-1 0,0 0 0,0 1 0,0-1 0,-1 1 0,1 0 0,0-1 0,1 6 0,19 26 0,-20-32 0,2 0 0,-1 0 0,0-1 0,0 1 0,0-1 0,1 1 0,-1-1 0,5 1 0,-6-2 0,1 0 0,-1 1 0,0-1 0,0 1 0,0-1 0,0 1 0,0 0 0,0 0 0,0 0 0,-1 0 0,1 0 0,0 0 0,0 0 0,-1 1 0,1-1 0,-1 1 0,1-1 0,-1 1 0,0-1 0,2 4 0,-3-3 0,0-1 0,0 1 0,-1-1 0,1 1 0,-1-1 0,0 1 0,1 0 0,-1-1 0,0 0 0,0 1 0,0-1 0,0 1 0,0-1 0,0 0 0,0 0 0,0 0 0,0 0 0,-1 0 0,1 0 0,-1 0 0,1 0 0,-2 1 0,-38 18 0,34-17 0,-8 5 0,1 0 0,0 0 0,1 2 0,0-1 0,0 2 0,1 0 0,0 0 0,-12 17 0,18-23 0,0 0 0,-1 0 0,1 0 0,-1-1 0,0 0 0,-15 6 0,16-8 0,0 1 0,0 0 0,0 0 0,0 1 0,1-1 0,-1 1 0,1 0 0,0 1 0,0-1 0,-7 10 0,7-6 0,-1-1 0,1 0 0,-1 0 0,-1-1 0,1 1 0,-1-1 0,0-1 0,0 1 0,-1-1 0,0-1 0,0 1 0,0-1 0,-9 3 0,-9 8-1365,17-8-5461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4:42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541 1 24575,'-34'1'0,"0"1"0,1 2 0,-34 9 0,58-10 0,0 1 0,0 0 0,0 0 0,1 1 0,0 1 0,0-1 0,0 1 0,-9 10 0,-35 23 0,23-25 0,25-13 0,1 0 0,0 0 0,-1 1 0,1-1 0,0 1 0,0 0 0,0 0 0,0 0 0,0 0 0,1 0 0,-1 1 0,1-1 0,-1 1 0,1 0 0,0-1 0,0 1 0,0 0 0,-2 5 0,-4 5 0,-1 0 0,0 0 0,-1-1 0,0 0 0,-1-1 0,0 0 0,-22 15 0,-8-2-1365,31-20-5461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4:44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0 24575,'0'18'0,"0"0"0,-1 0 0,-1 0 0,-1-1 0,0 1 0,-10 29 0,4-27 0,6-15 0,0-1 0,1 1 0,0 0 0,0-1 0,1 1 0,-3 10 0,5-13 0,0-1 0,0 1 0,0-1 0,0 1 0,1-1 0,-1 1 0,1-1 0,-1 0 0,0 0 0,1 0 0,0 0 0,-1 0 0,1 0 0,0 0 0,0 0 0,-1-1 0,1 1 0,0-1 0,0 1 0,0-1 0,2 0 0,43 7 0,87-7 0,15 0 0,-87 9 0,27 0 0,-52-10-1365,-22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4:55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24575,'211'17'0,"-45"-1"0,77 0 0,-187-18 0,-31 0 0,0 2 0,0 0 0,28 5 0,-4 10 0,-40-11 0,-1-1 0,0 0 0,1-1 0,0 0 0,14 2 0,297-3 81,-155-3-1527,-148 2-5380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5:48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24575,'107'-2'0,"114"4"0,-125 14 0,-71-10 0,1-2 0,50 3 0,1098-8 0,-1167 1-119,-5 1 30,1-1 0,-1 0 0,1 0 0,-1 0 0,1 0 0,-1-1 0,1 1 0,-1-1 0,1 1 0,-1-1 0,0 0 0,1 0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5:51.1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24575,'279'17'0,"-114"0"0,376-18 0,-533 2 0,0 0 0,1 0 0,-1 1 0,-1 0 0,1 0 0,10 5 0,-9-3 0,0-1 0,0 0 0,0-1 0,0 0 0,11 1 0,134 9 0,-108-8 0,92-4 0,11 0 0,-92 12-1365,-45-10-5461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5:53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498 0 24575,'-18'1'0,"-1"0"0,1 2 0,0 0 0,-1 1 0,-33 12 0,45-12 0,0 1 0,0-1 0,1 2 0,-1-1 0,1 1 0,1 0 0,-1 0 0,1 0 0,0 1 0,-6 10 0,3-7 0,1 1 0,-1-1 0,-14 12 0,13-12 0,0 0 0,0 0 0,1 1 0,0 0 0,1 1 0,-7 15 0,-19 29 0,24-43 0,3-3 0,-1 0 0,-1-1 0,1 1 0,-1-1 0,-1-1 0,0 0 0,0 0 0,-13 8 0,18-13 0,0-1 0,1 1 0,-1 0 0,1 0 0,-1 0 0,1 0 0,0 1 0,0-1 0,1 1 0,-1 0 0,1-1 0,-4 8 0,6-9 0,0-1 0,-1 1 0,1 0 0,0-1 0,0 1 0,0 0 0,0-1 0,0 1 0,0 0 0,1-1 0,-1 1 0,0 0 0,1-1 0,-1 1 0,1-1 0,0 1 0,0-1 0,-1 1 0,1-1 0,0 0 0,0 1 0,0-1 0,0 0 0,1 0 0,-1 1 0,0-1 0,1 0 0,-1 0 0,0-1 0,1 1 0,-1 0 0,1 0 0,-1-1 0,1 1 0,-1 0 0,1-1 0,2 1 0,83 44 0,-56-27 0,6-5 0,-33-12 0,0 0 0,0 0 0,-1 0 0,1 0 0,0 1 0,-1-1 0,0 1 0,1 0 0,-1 0 0,0 0 0,0 1 0,0-1 0,0 1 0,0-1 0,4 7 0,1 0 0,1 1 0,0-1 0,0 0 0,1-1 0,0 0 0,21 12 0,27 22 0,7 6 0,-51-40 0,-1 1 0,0 0 0,-1 1 0,0 1 0,16 18 0,-19-19-151,-1-1-1,2 0 0,-1-1 0,1 1 1,0-2-1,1 0 0,0 0 1,16 7-1,-17-10-6674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8:19:21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1178 5 24575,'-35'-2'0,"24"1"0,0 0 0,1 1 0,-1 0 0,1 1 0,-1 0 0,-17 4 0,21 0 0,0 0 0,0 0 0,0 0 0,1 1 0,0 0 0,0 0 0,-7 11 0,0-2 0,3-5 0,-1 0 0,0-1 0,-1 0 0,0-1 0,-26 13 0,22-13 0,1 1 0,0 1 0,-19 15 0,11-6 0,0-2 0,-35 19 0,10-5 0,-84 51 0,38-29 0,-2 19 0,84-63 0,-2-1 0,1-1 0,-1 0 0,0-1 0,-16 4 0,-37 18 0,25-3-53,30-17-134,-2 1-1,1-2 1,-1 0-1,0-1 1,0 0-1,-17 4 1,18-8-6639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9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16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97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74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06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ge0e6d871e5_0_1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Google Shape;4221;ge0e6d871e5_0_1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ge0e6d871e5_0_1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1" name="Google Shape;4391;ge0e6d871e5_0_1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ge0e6d871e5_0_11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6" name="Google Shape;4796;ge0e6d871e5_0_11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ge0e6d871e5_0_1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6" name="Google Shape;5176;ge0e6d871e5_0_12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9" name="Google Shape;5589;ge0e6d871e5_0_12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0" name="Google Shape;5590;ge0e6d871e5_0_12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ge0e6d871e5_0_12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1" name="Google Shape;5951;ge0e6d871e5_0_12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6460;ge0e6d871e5_0_13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1" name="Google Shape;6461;ge0e6d871e5_0_13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ge0e6d871e5_0_14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1" name="Google Shape;7081;ge0e6d871e5_0_14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4" name="Google Shape;7674;ge0e6d871e5_0_14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5" name="Google Shape;7675;ge0e6d871e5_0_14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5" name="Google Shape;7995;ge0e6d871e5_0_14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6" name="Google Shape;7996;ge0e6d871e5_0_14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3" name="Google Shape;8303;ge0e6d871e5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4" name="Google Shape;8304;ge0e6d871e5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0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114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2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9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26.png"/><Relationship Id="rId1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0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0.xml"/><Relationship Id="rId5" Type="http://schemas.openxmlformats.org/officeDocument/2006/relationships/image" Target="../media/image43.png"/><Relationship Id="rId4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CTF for fun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Native modules </a:t>
            </a:r>
            <a:r>
              <a:rPr lang="en-US" err="1"/>
              <a:t>trên</a:t>
            </a:r>
            <a:r>
              <a:rPr lang="en-US"/>
              <a:t> Android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sức</a:t>
            </a:r>
            <a:r>
              <a:rPr lang="en-US"/>
              <a:t> </a:t>
            </a:r>
            <a:r>
              <a:rPr lang="en-US" err="1"/>
              <a:t>mạnh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FRIDA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pic>
        <p:nvPicPr>
          <p:cNvPr id="433" name="Google Shape;433;p47"/>
          <p:cNvPicPr preferRelativeResize="0"/>
          <p:nvPr/>
        </p:nvPicPr>
        <p:blipFill rotWithShape="1">
          <a:blip r:embed="rId4">
            <a:alphaModFix amt="30000"/>
          </a:blip>
          <a:srcRect t="12341" b="3127"/>
          <a:stretch/>
        </p:blipFill>
        <p:spPr>
          <a:xfrm>
            <a:off x="6775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34" name="Google Shape;434;p4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Rev sương sương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35" name="Google Shape;435;p47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7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37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1: exported functions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462F82-84A7-453A-8E53-9A5F0B9F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704"/>
            <a:ext cx="9144000" cy="388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338702-C765-465F-944F-3EF23981DC24}"/>
              </a:ext>
            </a:extLst>
          </p:cNvPr>
          <p:cNvGrpSpPr/>
          <p:nvPr/>
        </p:nvGrpSpPr>
        <p:grpSpPr>
          <a:xfrm>
            <a:off x="7958415" y="2341695"/>
            <a:ext cx="212040" cy="111960"/>
            <a:chOff x="7958415" y="2341695"/>
            <a:chExt cx="21204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8A8B59-8594-42C3-B751-943B59B2EDF5}"/>
                    </a:ext>
                  </a:extLst>
                </p14:cNvPr>
                <p14:cNvContentPartPr/>
                <p14:nvPr/>
              </p14:nvContentPartPr>
              <p14:xfrm>
                <a:off x="7975695" y="2341695"/>
                <a:ext cx="194760" cy="111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8A8B59-8594-42C3-B751-943B59B2ED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67055" y="2333055"/>
                  <a:ext cx="212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6AA6E5-C4C2-4273-AB0F-A962085E8F79}"/>
                    </a:ext>
                  </a:extLst>
                </p14:cNvPr>
                <p14:cNvContentPartPr/>
                <p14:nvPr/>
              </p14:nvContentPartPr>
              <p14:xfrm>
                <a:off x="7958415" y="2353575"/>
                <a:ext cx="205560" cy="9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6AA6E5-C4C2-4273-AB0F-A962085E8F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9775" y="2344575"/>
                  <a:ext cx="22320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54A70B-9198-4257-B4AA-6E0BE408C5CC}"/>
                  </a:ext>
                </a:extLst>
              </p14:cNvPr>
              <p14:cNvContentPartPr/>
              <p14:nvPr/>
            </p14:nvContentPartPr>
            <p14:xfrm>
              <a:off x="6972735" y="2636895"/>
              <a:ext cx="511920" cy="30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54A70B-9198-4257-B4AA-6E0BE408C5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3735" y="2627895"/>
                <a:ext cx="5295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D402A63-FF62-48A9-B094-F5E01F1B2AD0}"/>
              </a:ext>
            </a:extLst>
          </p:cNvPr>
          <p:cNvGrpSpPr/>
          <p:nvPr/>
        </p:nvGrpSpPr>
        <p:grpSpPr>
          <a:xfrm>
            <a:off x="1897095" y="3096975"/>
            <a:ext cx="662760" cy="335880"/>
            <a:chOff x="1897095" y="3096975"/>
            <a:chExt cx="66276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EB2A2C-A9D0-40AD-B9BE-6A2002E1BDDC}"/>
                    </a:ext>
                  </a:extLst>
                </p14:cNvPr>
                <p14:cNvContentPartPr/>
                <p14:nvPr/>
              </p14:nvContentPartPr>
              <p14:xfrm>
                <a:off x="1923015" y="3237735"/>
                <a:ext cx="636840" cy="12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EB2A2C-A9D0-40AD-B9BE-6A2002E1BD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15" y="3229095"/>
                  <a:ext cx="65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DCC727-97AE-4FE0-B923-ACFDAB7F9C97}"/>
                    </a:ext>
                  </a:extLst>
                </p14:cNvPr>
                <p14:cNvContentPartPr/>
                <p14:nvPr/>
              </p14:nvContentPartPr>
              <p14:xfrm>
                <a:off x="1934535" y="3291375"/>
                <a:ext cx="602280" cy="3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DCC727-97AE-4FE0-B923-ACFDAB7F9C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5895" y="3282735"/>
                  <a:ext cx="619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EBB1F0-4992-4AE5-9112-16CAFE6827C4}"/>
                    </a:ext>
                  </a:extLst>
                </p14:cNvPr>
                <p14:cNvContentPartPr/>
                <p14:nvPr/>
              </p14:nvContentPartPr>
              <p14:xfrm>
                <a:off x="1897095" y="3096975"/>
                <a:ext cx="238680" cy="335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EBB1F0-4992-4AE5-9112-16CAFE6827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8455" y="3087975"/>
                  <a:ext cx="256320" cy="353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2: offset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C319C-B290-4156-B473-CD0307E6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70" y="825950"/>
            <a:ext cx="8500970" cy="41912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917629-73DF-407F-B051-EF481EBCBCB4}"/>
              </a:ext>
            </a:extLst>
          </p:cNvPr>
          <p:cNvGrpSpPr/>
          <p:nvPr/>
        </p:nvGrpSpPr>
        <p:grpSpPr>
          <a:xfrm>
            <a:off x="7700655" y="1903575"/>
            <a:ext cx="428760" cy="285480"/>
            <a:chOff x="7700655" y="1903575"/>
            <a:chExt cx="42876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221CBE-ACF9-4115-BDF1-703866A75E6B}"/>
                    </a:ext>
                  </a:extLst>
                </p14:cNvPr>
                <p14:cNvContentPartPr/>
                <p14:nvPr/>
              </p14:nvContentPartPr>
              <p14:xfrm>
                <a:off x="7704975" y="1903575"/>
                <a:ext cx="424440" cy="23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221CBE-ACF9-4115-BDF1-703866A75E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5975" y="1894935"/>
                  <a:ext cx="442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2CDDF0-87BA-4B7A-9774-811255BD0169}"/>
                    </a:ext>
                  </a:extLst>
                </p14:cNvPr>
                <p14:cNvContentPartPr/>
                <p14:nvPr/>
              </p14:nvContentPartPr>
              <p14:xfrm>
                <a:off x="7700655" y="2017335"/>
                <a:ext cx="245520" cy="17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2CDDF0-87BA-4B7A-9774-811255BD01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92015" y="2008335"/>
                  <a:ext cx="2631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C5F521-C319-45D5-B459-77351CEB567E}"/>
              </a:ext>
            </a:extLst>
          </p:cNvPr>
          <p:cNvGrpSpPr/>
          <p:nvPr/>
        </p:nvGrpSpPr>
        <p:grpSpPr>
          <a:xfrm>
            <a:off x="2265015" y="2807895"/>
            <a:ext cx="438840" cy="320400"/>
            <a:chOff x="2265015" y="2807895"/>
            <a:chExt cx="43884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371B45-6C65-4680-BA4C-291D770B8CA9}"/>
                    </a:ext>
                  </a:extLst>
                </p14:cNvPr>
                <p14:cNvContentPartPr/>
                <p14:nvPr/>
              </p14:nvContentPartPr>
              <p14:xfrm>
                <a:off x="2271135" y="2936775"/>
                <a:ext cx="425520" cy="27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371B45-6C65-4680-BA4C-291D770B8C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2135" y="2928135"/>
                  <a:ext cx="443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B8E007-F71D-4F2A-9AAC-711B0697380B}"/>
                    </a:ext>
                  </a:extLst>
                </p14:cNvPr>
                <p14:cNvContentPartPr/>
                <p14:nvPr/>
              </p14:nvContentPartPr>
              <p14:xfrm>
                <a:off x="2265015" y="2996535"/>
                <a:ext cx="4388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B8E007-F71D-4F2A-9AAC-711B069738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56015" y="2987895"/>
                  <a:ext cx="45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E10A32-6874-41F4-B487-85D9A57DED9A}"/>
                    </a:ext>
                  </a:extLst>
                </p14:cNvPr>
                <p14:cNvContentPartPr/>
                <p14:nvPr/>
              </p14:nvContentPartPr>
              <p14:xfrm>
                <a:off x="2269335" y="2807895"/>
                <a:ext cx="205560" cy="320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E10A32-6874-41F4-B487-85D9A57DED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0695" y="2798895"/>
                  <a:ext cx="223200" cy="33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192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3: pattern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876AF-FD06-4225-A185-80072EA7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995"/>
            <a:ext cx="9144000" cy="400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E3DEB2-8895-46D2-8B00-C5DB31F5835C}"/>
                  </a:ext>
                </a:extLst>
              </p14:cNvPr>
              <p14:cNvContentPartPr/>
              <p14:nvPr/>
            </p14:nvContentPartPr>
            <p14:xfrm>
              <a:off x="7391415" y="4617975"/>
              <a:ext cx="447120" cy="5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E3DEB2-8895-46D2-8B00-C5DB31F583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2775" y="4608975"/>
                <a:ext cx="464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71D8F3-FE14-4E94-857B-3445570ED43B}"/>
                  </a:ext>
                </a:extLst>
              </p14:cNvPr>
              <p14:cNvContentPartPr/>
              <p14:nvPr/>
            </p14:nvContentPartPr>
            <p14:xfrm>
              <a:off x="7361895" y="4500975"/>
              <a:ext cx="208080" cy="239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71D8F3-FE14-4E94-857B-3445570ED4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2895" y="4492335"/>
                <a:ext cx="225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FACFAE-0FD2-4D79-BD40-2C69C1769FD1}"/>
                  </a:ext>
                </a:extLst>
              </p14:cNvPr>
              <p14:cNvContentPartPr/>
              <p14:nvPr/>
            </p14:nvContentPartPr>
            <p14:xfrm>
              <a:off x="2524575" y="3356175"/>
              <a:ext cx="496440" cy="31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FACFAE-0FD2-4D79-BD40-2C69C1769F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935" y="3347535"/>
                <a:ext cx="51408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2200F76-9D0F-4807-8DEC-EB3991E499A5}"/>
              </a:ext>
            </a:extLst>
          </p:cNvPr>
          <p:cNvGrpSpPr/>
          <p:nvPr/>
        </p:nvGrpSpPr>
        <p:grpSpPr>
          <a:xfrm>
            <a:off x="2496135" y="3256095"/>
            <a:ext cx="488880" cy="259200"/>
            <a:chOff x="2496135" y="3256095"/>
            <a:chExt cx="488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456521-46F4-4D04-80E3-2E36F6FA7AD2}"/>
                    </a:ext>
                  </a:extLst>
                </p14:cNvPr>
                <p14:cNvContentPartPr/>
                <p14:nvPr/>
              </p14:nvContentPartPr>
              <p14:xfrm>
                <a:off x="2501175" y="3403335"/>
                <a:ext cx="483840" cy="42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456521-46F4-4D04-80E3-2E36F6FA7A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2175" y="3394695"/>
                  <a:ext cx="501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4628FA-3FB9-46C0-8524-26CBBB36F81E}"/>
                    </a:ext>
                  </a:extLst>
                </p14:cNvPr>
                <p14:cNvContentPartPr/>
                <p14:nvPr/>
              </p14:nvContentPartPr>
              <p14:xfrm>
                <a:off x="2496135" y="3256095"/>
                <a:ext cx="141120" cy="259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4628FA-3FB9-46C0-8524-26CBBB36F8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7135" y="3247095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791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 idx="2"/>
          </p:nvPr>
        </p:nvSpPr>
        <p:spPr>
          <a:xfrm>
            <a:off x="1180002" y="1035213"/>
            <a:ext cx="4473921" cy="754500"/>
          </a:xfr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Solution 4: by string reference</a:t>
            </a:r>
          </a:p>
        </p:txBody>
      </p:sp>
      <p:sp>
        <p:nvSpPr>
          <p:cNvPr id="129" name="Subtitle 3">
            <a:extLst>
              <a:ext uri="{FF2B5EF4-FFF2-40B4-BE49-F238E27FC236}">
                <a16:creationId xmlns:a16="http://schemas.microsoft.com/office/drawing/2014/main" id="{2A885E1F-539B-4558-F562-D811860E7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003" y="2742988"/>
            <a:ext cx="4224900" cy="1917501"/>
          </a:xfrm>
        </p:spPr>
        <p:txBody>
          <a:bodyPr/>
          <a:lstStyle/>
          <a:p>
            <a:r>
              <a:rPr lang="en-US" sz="2000"/>
              <a:t>Ideas:</a:t>
            </a:r>
          </a:p>
          <a:p>
            <a:r>
              <a:rPr lang="en-US" sz="2000"/>
              <a:t>- Radare2</a:t>
            </a:r>
            <a:endParaRPr lang="en-US" sz="2000">
              <a:sym typeface="Wingdings" panose="05000000000000000000" pitchFamily="2" charset="2"/>
            </a:endParaRPr>
          </a:p>
          <a:p>
            <a:pPr marL="495300" indent="-342900">
              <a:buFontTx/>
              <a:buChar char="-"/>
            </a:pPr>
            <a:r>
              <a:rPr lang="en-US" sz="2000">
                <a:sym typeface="Wingdings" panose="05000000000000000000" pitchFamily="2" charset="2"/>
              </a:rPr>
              <a:t>Frida + python  lib, life python </a:t>
            </a:r>
          </a:p>
          <a:p>
            <a:pPr marL="152400" indent="0"/>
            <a:r>
              <a:rPr lang="en-US" sz="2000">
                <a:sym typeface="Wingdings" panose="05000000000000000000" pitchFamily="2" charset="2"/>
              </a:rPr>
              <a:t>// Open(“libabc.so”, “rb”)…</a:t>
            </a:r>
          </a:p>
          <a:p>
            <a:pPr marL="152400" indent="0"/>
            <a:r>
              <a:rPr lang="en-US" sz="2000">
                <a:sym typeface="Wingdings" panose="05000000000000000000" pitchFamily="2" charset="2"/>
              </a:rPr>
              <a:t>// life.parse(“lib_name”)</a:t>
            </a:r>
          </a:p>
          <a:p>
            <a:pPr marL="152400" indent="0"/>
            <a:r>
              <a:rPr lang="en-US" sz="2000">
                <a:sym typeface="Wingdings" panose="05000000000000000000" pitchFamily="2" charset="2"/>
              </a:rPr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220188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Mở rộng</a:t>
            </a: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658C2E8-55EC-462E-813A-6C3CFB5CC5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80683" y="897779"/>
            <a:ext cx="2979300" cy="7545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File native-lib bị obfuscate strings, strip function?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683088B5-E4FE-FB2C-8BEA-FE73B8BD6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40AE9D-0ECE-49E3-A3A9-B2615F83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12" y="2571750"/>
            <a:ext cx="5910019" cy="21201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8A7C6-7035-4CEF-B32C-A0DF41AFCC36}"/>
              </a:ext>
            </a:extLst>
          </p:cNvPr>
          <p:cNvGrpSpPr/>
          <p:nvPr/>
        </p:nvGrpSpPr>
        <p:grpSpPr>
          <a:xfrm>
            <a:off x="1167637" y="1807766"/>
            <a:ext cx="1044360" cy="1816920"/>
            <a:chOff x="1167637" y="1807766"/>
            <a:chExt cx="1044360" cy="181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A607FB-14E7-4473-9DE1-B18BD8A3A6EE}"/>
                    </a:ext>
                  </a:extLst>
                </p14:cNvPr>
                <p14:cNvContentPartPr/>
                <p14:nvPr/>
              </p14:nvContentPartPr>
              <p14:xfrm>
                <a:off x="1167637" y="1807766"/>
                <a:ext cx="1044360" cy="1710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A607FB-14E7-4473-9DE1-B18BD8A3A6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8997" y="1798766"/>
                  <a:ext cx="1062000" cy="17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6C3ED4-7F59-4ED8-8559-5171A20898BF}"/>
                    </a:ext>
                  </a:extLst>
                </p14:cNvPr>
                <p14:cNvContentPartPr/>
                <p14:nvPr/>
              </p14:nvContentPartPr>
              <p14:xfrm>
                <a:off x="2040277" y="3413006"/>
                <a:ext cx="169200" cy="21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6C3ED4-7F59-4ED8-8559-5171A20898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1277" y="3404006"/>
                  <a:ext cx="186840" cy="22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658C2E8-55EC-462E-813A-6C3CFB5CC58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15565" y="1044272"/>
            <a:ext cx="2979300" cy="754500"/>
          </a:xfrm>
        </p:spPr>
        <p:txBody>
          <a:bodyPr wrap="squar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File native-lib sử dụng custom bytecode?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683088B5-E4FE-FB2C-8BEA-FE73B8BD6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192" y="2756333"/>
            <a:ext cx="4224900" cy="536700"/>
          </a:xfrm>
        </p:spPr>
        <p:txBody>
          <a:bodyPr/>
          <a:lstStyle/>
          <a:p>
            <a:r>
              <a:rPr lang="en-US" sz="200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8490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Does anyone have any questions?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08" name="Google Shape;608;p5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3" name="Google Shape;4223;p62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224" name="Google Shape;4224;p62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26" name="Google Shape;4226;p62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27" name="Google Shape;4227;p62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28" name="Google Shape;4228;p62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29" name="Google Shape;4229;p62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0" name="Google Shape;4230;p62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1" name="Google Shape;4231;p62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2" name="Google Shape;4232;p62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3" name="Google Shape;4233;p62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4" name="Google Shape;4234;p62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5" name="Google Shape;4235;p62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6" name="Google Shape;4236;p62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237" name="Google Shape;4237;p62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238" name="Google Shape;4238;p62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239" name="Google Shape;4239;p62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0" name="Google Shape;4240;p62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1" name="Google Shape;4241;p62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2" name="Google Shape;4242;p62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3" name="Google Shape;4243;p62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4" name="Google Shape;4244;p62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5" name="Google Shape;4245;p62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6" name="Google Shape;4246;p62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7" name="Google Shape;4247;p62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8" name="Google Shape;4248;p62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49" name="Google Shape;4249;p62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50" name="Google Shape;4250;p62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251" name="Google Shape;4251;p62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{37F6D18E-DFD2-4B17-B230-DEEF5C5DA9EA}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252" name="Google Shape;4252;p62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253" name="Google Shape;4253;p62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4" name="Google Shape;4254;p62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5" name="Google Shape;4255;p62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56" name="Google Shape;4256;p62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57" name="Google Shape;4257;p62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58" name="Google Shape;4258;p62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59" name="Google Shape;4259;p62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60" name="Google Shape;4260;p62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2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2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2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2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2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2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67" name="Google Shape;4267;p62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68" name="Google Shape;4268;p62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269" name="Google Shape;4269;p62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0" name="Google Shape;4270;p62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271" name="Google Shape;4271;p62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2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2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2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2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2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2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2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2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2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2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2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2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2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2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2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2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2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2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2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2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2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2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2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2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2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2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2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2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303" name="Google Shape;4303;p62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{37F6D18E-DFD2-4B17-B230-DEEF5C5DA9EA}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4" name="Google Shape;4304;p62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{37F6D18E-DFD2-4B17-B230-DEEF5C5DA9EA}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305" name="Google Shape;4305;p62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306" name="Google Shape;4306;p62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2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62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309" name="Google Shape;4309;p62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2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62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312" name="Google Shape;4312;p62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313" name="Google Shape;4313;p62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62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62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62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62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62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9" name="Google Shape;4319;p62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320" name="Google Shape;4320;p62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62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62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62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62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62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62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327" name="Google Shape;4327;p62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62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62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62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62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62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3" name="Google Shape;4333;p62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334" name="Google Shape;4334;p62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62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62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2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2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2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0" name="Google Shape;4340;p62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341" name="Google Shape;4341;p62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62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62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62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62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62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347" name="Google Shape;4347;p62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{37F6D18E-DFD2-4B17-B230-DEEF5C5DA9EA}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348" name="Google Shape;4348;p62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349" name="Google Shape;4349;p62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350" name="Google Shape;4350;p62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351" name="Google Shape;4351;p62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352" name="Google Shape;4352;p62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353" name="Google Shape;4353;p62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354" name="Google Shape;4354;p62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355" name="Google Shape;4355;p62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356" name="Google Shape;4356;p62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357" name="Google Shape;4357;p62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358" name="Google Shape;4358;p62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359" name="Google Shape;4359;p62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360" name="Google Shape;4360;p62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62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2" name="Google Shape;4362;p62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363" name="Google Shape;4363;p62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62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5" name="Google Shape;4365;p62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366" name="Google Shape;4366;p62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62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8" name="Google Shape;4368;p62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369" name="Google Shape;4369;p62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62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1" name="Google Shape;4371;p62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372" name="Google Shape;4372;p62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62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4" name="Google Shape;4374;p62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375" name="Google Shape;4375;p62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62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7" name="Google Shape;4377;p62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378" name="Google Shape;4378;p62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62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0" name="Google Shape;4380;p62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381" name="Google Shape;4381;p62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62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3" name="Google Shape;4383;p62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384" name="Google Shape;4384;p62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62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6" name="Google Shape;4386;p62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387" name="Google Shape;4387;p62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62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390296" y="49455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NDK, JNI?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690446" y="94938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khái</a:t>
            </a:r>
            <a:r>
              <a:rPr lang="en-US"/>
              <a:t> </a:t>
            </a:r>
            <a:r>
              <a:rPr lang="en-US" err="1"/>
              <a:t>niệm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Native-lib</a:t>
            </a:r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9"/>
          </p:nvPr>
        </p:nvSpPr>
        <p:spPr>
          <a:xfrm>
            <a:off x="390296" y="146075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LIBRARY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3"/>
          </p:nvPr>
        </p:nvSpPr>
        <p:spPr>
          <a:xfrm>
            <a:off x="690446" y="191558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Tìm kiếm và xác định native library file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837351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808711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40518" y="3112336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87131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89100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6811558" y="255385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Hooking with FRIDA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6811558" y="3008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Một số solution hooking với native-lib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xfrm>
            <a:off x="6811558" y="357776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Mở rộng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9"/>
          </p:nvPr>
        </p:nvSpPr>
        <p:spPr>
          <a:xfrm>
            <a:off x="6811558" y="403258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Làm khó rev và hướng giải quyết (theo suy nghĩ cá nhân)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3" name="Google Shape;4393;p63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394" name="Google Shape;4394;p63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395" name="Google Shape;4395;p63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63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7" name="Google Shape;4397;p63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398" name="Google Shape;4398;p63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3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0" name="Google Shape;4400;p63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401" name="Google Shape;4401;p63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3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3" name="Google Shape;4403;p63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404" name="Google Shape;4404;p63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3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6" name="Google Shape;4406;p63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63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408" name="Google Shape;4408;p63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63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63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63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63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63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63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63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63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63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63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63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63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63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63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63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63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63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63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63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63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3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3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3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3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3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3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63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63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63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63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63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63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441" name="Google Shape;4441;p63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2" name="Google Shape;4442;p63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443" name="Google Shape;4443;p63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444" name="Google Shape;4444;p63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5" name="Google Shape;4445;p63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446" name="Google Shape;4446;p63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447" name="Google Shape;4447;p63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8" name="Google Shape;4448;p63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449" name="Google Shape;4449;p63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450" name="Google Shape;4450;p63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1" name="Google Shape;4451;p63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452" name="Google Shape;4452;p63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453" name="Google Shape;4453;p63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4" name="Google Shape;4454;p63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455" name="Google Shape;4455;p63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456" name="Google Shape;4456;p63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63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458" name="Google Shape;4458;p63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459" name="Google Shape;4459;p63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63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1" name="Google Shape;4461;p63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462" name="Google Shape;4462;p63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63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4" name="Google Shape;4464;p63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465" name="Google Shape;4465;p63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63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7" name="Google Shape;4467;p63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468" name="Google Shape;4468;p63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63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0" name="Google Shape;4470;p63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471" name="Google Shape;4471;p63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2" name="Google Shape;4472;p63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473" name="Google Shape;4473;p63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63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5" name="Google Shape;4475;p63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476" name="Google Shape;4476;p63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63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8" name="Google Shape;4478;p63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479" name="Google Shape;4479;p63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3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1" name="Google Shape;4481;p63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482" name="Google Shape;4482;p63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3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84" name="Google Shape;4484;p63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485" name="Google Shape;4485;p63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3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63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63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63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63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63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492" name="Google Shape;4492;p63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493" name="Google Shape;4493;p63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3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63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496" name="Google Shape;4496;p63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63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8" name="Google Shape;4498;p63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499" name="Google Shape;4499;p63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63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1" name="Google Shape;4501;p63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502" name="Google Shape;4502;p63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63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4" name="Google Shape;4504;p63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505" name="Google Shape;4505;p63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506" name="Google Shape;4506;p63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63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8" name="Google Shape;4508;p63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509" name="Google Shape;4509;p63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63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1" name="Google Shape;4511;p63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512" name="Google Shape;4512;p63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63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4" name="Google Shape;4514;p63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515" name="Google Shape;4515;p63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63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17" name="Google Shape;4517;p63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518" name="Google Shape;4518;p63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3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3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3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63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523" name="Google Shape;4523;p63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3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3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3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3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3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9" name="Google Shape;4529;p63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530" name="Google Shape;4530;p63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63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63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63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63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63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36" name="Google Shape;4536;p63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537" name="Google Shape;4537;p63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538" name="Google Shape;4538;p63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63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0" name="Google Shape;4540;p63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1" name="Google Shape;4541;p63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2" name="Google Shape;4542;p63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3" name="Google Shape;4543;p63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4" name="Google Shape;4544;p63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5" name="Google Shape;4545;p63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6" name="Google Shape;4546;p63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7" name="Google Shape;4547;p63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63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9" name="Google Shape;4549;p63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0" name="Google Shape;4550;p63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1" name="Google Shape;4551;p63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2" name="Google Shape;4552;p63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3" name="Google Shape;4553;p63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4" name="Google Shape;4554;p63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5" name="Google Shape;4555;p63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63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57" name="Google Shape;4557;p63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63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63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63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63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63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563" name="Google Shape;4563;p63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564" name="Google Shape;4564;p63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3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3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3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8" name="Google Shape;4568;p63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569" name="Google Shape;4569;p63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3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3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3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3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3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3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3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3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3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3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3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1" name="Google Shape;4581;p63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582" name="Google Shape;4582;p63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583" name="Google Shape;4583;p63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584" name="Google Shape;4584;p63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585" name="Google Shape;4585;p63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586" name="Google Shape;4586;p63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587" name="Google Shape;4587;p63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588" name="Google Shape;4588;p63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589" name="Google Shape;4589;p63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590" name="Google Shape;4590;p63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591" name="Google Shape;4591;p63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592" name="Google Shape;4592;p63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593" name="Google Shape;4593;p63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594" name="Google Shape;4594;p63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595" name="Google Shape;4595;p63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3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3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8" name="Google Shape;4598;p63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599" name="Google Shape;4599;p63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3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1" name="Google Shape;4601;p63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602" name="Google Shape;4602;p63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3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63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605" name="Google Shape;4605;p63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3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3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3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3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3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1" name="Google Shape;4611;p63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612" name="Google Shape;4612;p63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3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4" name="Google Shape;4614;p63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5" name="Google Shape;4615;p63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616" name="Google Shape;4616;p63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7" name="Google Shape;4617;p63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8" name="Google Shape;4618;p63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3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0" name="Google Shape;4620;p63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3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22" name="Google Shape;4622;p63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623" name="Google Shape;4623;p63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624" name="Google Shape;4624;p63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63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63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63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28" name="Google Shape;4628;p63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629" name="Google Shape;4629;p63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63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63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63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33" name="Google Shape;4633;p63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63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5" name="Google Shape;4635;p63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4636" name="Google Shape;4636;p6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3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3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3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0" name="Google Shape;4640;p63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4641" name="Google Shape;4641;p63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642" name="Google Shape;4642;p63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43" name="Google Shape;4643;p63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44" name="Google Shape;4644;p63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645" name="Google Shape;4645;p63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46" name="Google Shape;4646;p63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47" name="Google Shape;4647;p63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648" name="Google Shape;4648;p63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49" name="Google Shape;4649;p63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0" name="Google Shape;4650;p63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651" name="Google Shape;4651;p63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52" name="Google Shape;4652;p63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3" name="Google Shape;4653;p63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654" name="Google Shape;4654;p63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55" name="Google Shape;4655;p63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56" name="Google Shape;4656;p63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4657" name="Google Shape;4657;p63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3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3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3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3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2" name="Google Shape;4662;p63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4663" name="Google Shape;4663;p6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6" name="Google Shape;4666;p63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4667" name="Google Shape;4667;p63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4668" name="Google Shape;4668;p63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669" name="Google Shape;4669;p63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63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1" name="Google Shape;4671;p63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672" name="Google Shape;4672;p63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63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4" name="Google Shape;4674;p63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675" name="Google Shape;4675;p63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63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77" name="Google Shape;4677;p63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678" name="Google Shape;4678;p63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63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63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63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63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63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63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63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63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63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8" name="Google Shape;4688;p63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4689" name="Google Shape;4689;p63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4690" name="Google Shape;4690;p63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63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63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63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63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63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96" name="Google Shape;4696;p63"/>
              <p:cNvCxnSpPr>
                <a:stCxn id="4694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7" name="Google Shape;4697;p63"/>
              <p:cNvCxnSpPr>
                <a:stCxn id="4691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8" name="Google Shape;4698;p63"/>
              <p:cNvCxnSpPr>
                <a:stCxn id="4692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9" name="Google Shape;4699;p63"/>
              <p:cNvCxnSpPr>
                <a:stCxn id="4695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0" name="Google Shape;4700;p63"/>
              <p:cNvCxnSpPr>
                <a:stCxn id="4693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1" name="Google Shape;4701;p63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4702" name="Google Shape;4702;p63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63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63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05" name="Google Shape;4705;p63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4706" name="Google Shape;4706;p63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4707" name="Google Shape;4707;p63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63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9" name="Google Shape;4709;p63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4710" name="Google Shape;4710;p63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63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2" name="Google Shape;4712;p63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4713" name="Google Shape;4713;p63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63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63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4716" name="Google Shape;4716;p63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63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8" name="Google Shape;4718;p63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4719" name="Google Shape;4719;p63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3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1" name="Google Shape;4721;p63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4722" name="Google Shape;4722;p63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3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3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3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3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3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3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3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3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1" name="Google Shape;4731;p63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4732" name="Google Shape;4732;p63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4733" name="Google Shape;4733;p63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63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5" name="Google Shape;4735;p63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4736" name="Google Shape;4736;p63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4737" name="Google Shape;4737;p63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4738" name="Google Shape;4738;p63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39" name="Google Shape;4739;p63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740" name="Google Shape;4740;p63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4741" name="Google Shape;4741;p63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42" name="Google Shape;4742;p63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743" name="Google Shape;4743;p63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4744" name="Google Shape;4744;p63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45" name="Google Shape;4745;p63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746" name="Google Shape;4746;p63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4747" name="Google Shape;4747;p63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48" name="Google Shape;4748;p63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749" name="Google Shape;4749;p63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4750" name="Google Shape;4750;p63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1" name="Google Shape;4751;p63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4752" name="Google Shape;4752;p63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4753" name="Google Shape;4753;p63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754" name="Google Shape;4754;p63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4755" name="Google Shape;4755;p63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6" name="Google Shape;4756;p63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7" name="Google Shape;4757;p63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8" name="Google Shape;4758;p63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59" name="Google Shape;4759;p63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4760" name="Google Shape;4760;p63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3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3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3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3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63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4766" name="Google Shape;4766;p63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4767" name="Google Shape;4767;p63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63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9" name="Google Shape;4769;p63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4770" name="Google Shape;4770;p63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3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3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4773" name="Google Shape;4773;p63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3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3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4776" name="Google Shape;4776;p63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3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8" name="Google Shape;4778;p63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4779" name="Google Shape;4779;p63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0" name="Google Shape;4780;p63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4781" name="Google Shape;4781;p63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63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63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4" name="Google Shape;4784;p63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4785" name="Google Shape;4785;p63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3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3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3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3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3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3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3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3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8" name="Google Shape;4798;p64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4799" name="Google Shape;4799;p64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4800" name="Google Shape;4800;p64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64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64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64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64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64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64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64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64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64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0" name="Google Shape;4810;p64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4811" name="Google Shape;4811;p64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64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64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64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64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64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64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64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64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64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1" name="Google Shape;4821;p64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4822" name="Google Shape;4822;p64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64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64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64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64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64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64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64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64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64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2" name="Google Shape;4832;p64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4833" name="Google Shape;4833;p64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64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4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64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64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4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64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64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4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64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3" name="Google Shape;4843;p64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844" name="Google Shape;4844;p64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64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64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64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64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4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64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64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4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64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4" name="Google Shape;4854;p64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4855" name="Google Shape;4855;p64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64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64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4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64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64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64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64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64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64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5" name="Google Shape;4865;p64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866" name="Google Shape;4866;p64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64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64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4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64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64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4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64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64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4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4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877" name="Google Shape;4877;p64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4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64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64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64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4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64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64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4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64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7" name="Google Shape;4887;p64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888" name="Google Shape;4888;p64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64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64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4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64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64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64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64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64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64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8" name="Google Shape;4898;p64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899" name="Google Shape;4899;p64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64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64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64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64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64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64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4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4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4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09" name="Google Shape;4909;p64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4910" name="Google Shape;4910;p64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4911" name="Google Shape;4911;p64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64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64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64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64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6" name="Google Shape;4916;p64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4917" name="Google Shape;4917;p64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64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64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64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64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2" name="Google Shape;4922;p64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4923" name="Google Shape;4923;p64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64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64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64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64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8" name="Google Shape;4928;p64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4929" name="Google Shape;4929;p64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64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64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64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64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34" name="Google Shape;4934;p64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4935" name="Google Shape;4935;p64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4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4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4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4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4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4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4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4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4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4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4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4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4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4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4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4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4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3" name="Google Shape;4953;p64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4954" name="Google Shape;4954;p64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4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4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4957" name="Google Shape;4957;p6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4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9" name="Google Shape;4959;p64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4960" name="Google Shape;4960;p6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8" name="Google Shape;4968;p64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4969" name="Google Shape;4969;p6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4" name="Google Shape;4974;p64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4975" name="Google Shape;4975;p6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0" name="Google Shape;4980;p64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4981" name="Google Shape;4981;p64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4982" name="Google Shape;4982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3" name="Google Shape;4983;p6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984" name="Google Shape;4984;p64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4985" name="Google Shape;4985;p6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6" name="Google Shape;4986;p6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987" name="Google Shape;4987;p64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4988" name="Google Shape;4988;p64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989" name="Google Shape;4989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1" name="Google Shape;4991;p64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992" name="Google Shape;4992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4" name="Google Shape;4994;p64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995" name="Google Shape;4995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97" name="Google Shape;4997;p64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998" name="Google Shape;4998;p6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6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0" name="Google Shape;5000;p64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001" name="Google Shape;5001;p6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6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3" name="Google Shape;5003;p64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004" name="Google Shape;5004;p64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005" name="Google Shape;5005;p64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006" name="Google Shape;5006;p64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7" name="Google Shape;5007;p64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08" name="Google Shape;5008;p64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009" name="Google Shape;5009;p64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010" name="Google Shape;5010;p64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64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64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64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64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64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6" name="Google Shape;5016;p64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017" name="Google Shape;5017;p64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64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64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64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64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64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23" name="Google Shape;5023;p64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4" name="Google Shape;5024;p64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025" name="Google Shape;5025;p64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026" name="Google Shape;5026;p64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27" name="Google Shape;5027;p64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4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029" name="Google Shape;5029;p64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30" name="Google Shape;5030;p64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31" name="Google Shape;5031;p64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032" name="Google Shape;5032;p64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33" name="Google Shape;5033;p64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34" name="Google Shape;5034;p64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035" name="Google Shape;5035;p64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36" name="Google Shape;5036;p64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7" name="Google Shape;5037;p64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038" name="Google Shape;5038;p64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4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4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4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2" name="Google Shape;5042;p64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043" name="Google Shape;5043;p64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044" name="Google Shape;5044;p64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5" name="Google Shape;5045;p64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46" name="Google Shape;5046;p64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047" name="Google Shape;5047;p64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048" name="Google Shape;5048;p64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64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64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4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64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64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64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5" name="Google Shape;5055;p64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056" name="Google Shape;5056;p64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64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64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64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64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64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64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3" name="Google Shape;5063;p64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064" name="Google Shape;5064;p64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64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64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64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64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64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64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1" name="Google Shape;5071;p64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072" name="Google Shape;5072;p64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64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64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64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64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64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64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9" name="Google Shape;5079;p64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080" name="Google Shape;5080;p64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64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64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64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64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64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6" name="Google Shape;5086;p64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7" name="Google Shape;5087;p64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088" name="Google Shape;5088;p64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9" name="Google Shape;5089;p64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0" name="Google Shape;5090;p64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1" name="Google Shape;5091;p64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64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64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64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5" name="Google Shape;5095;p64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096" name="Google Shape;5096;p64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64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64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64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64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64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64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03" name="Google Shape;5103;p64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104" name="Google Shape;5104;p64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4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4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4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4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4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4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4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4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4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4" name="Google Shape;5114;p64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115" name="Google Shape;5115;p64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4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4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4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19" name="Google Shape;5119;p64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120" name="Google Shape;5120;p64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121" name="Google Shape;5121;p64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122" name="Google Shape;5122;p64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123" name="Google Shape;5123;p64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4" name="Google Shape;5124;p64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125" name="Google Shape;5125;p64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126" name="Google Shape;5126;p64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7" name="Google Shape;5127;p64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128" name="Google Shape;5128;p64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29" name="Google Shape;5129;p64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30" name="Google Shape;5130;p64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131" name="Google Shape;5131;p64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2" name="Google Shape;5132;p64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133" name="Google Shape;5133;p64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34" name="Google Shape;5134;p64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35" name="Google Shape;5135;p64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136" name="Google Shape;5136;p64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37" name="Google Shape;5137;p64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138" name="Google Shape;5138;p64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39" name="Google Shape;5139;p64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40" name="Google Shape;5140;p64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141" name="Google Shape;5141;p64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2" name="Google Shape;5142;p64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143" name="Google Shape;5143;p64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44" name="Google Shape;5144;p64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145" name="Google Shape;5145;p64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146" name="Google Shape;5146;p64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147" name="Google Shape;5147;p64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148" name="Google Shape;5148;p64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64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0" name="Google Shape;5150;p64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151" name="Google Shape;5151;p64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52" name="Google Shape;5152;p64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53" name="Google Shape;5153;p64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154" name="Google Shape;5154;p64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155" name="Google Shape;5155;p64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64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7" name="Google Shape;5157;p64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158" name="Google Shape;5158;p64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59" name="Google Shape;5159;p64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60" name="Google Shape;5160;p64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161" name="Google Shape;5161;p64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162" name="Google Shape;5162;p64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64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4" name="Google Shape;5164;p64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165" name="Google Shape;5165;p64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6" name="Google Shape;5166;p64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167" name="Google Shape;5167;p64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168" name="Google Shape;5168;p64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169" name="Google Shape;5169;p64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70" name="Google Shape;5170;p64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171" name="Google Shape;5171;p64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172" name="Google Shape;5172;p64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64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9" name="Google Shape;5179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0" name="Google Shape;5180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5181" name="Google Shape;5181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4" name="Google Shape;5184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5" name="Google Shape;5185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7" name="Google Shape;5187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5188" name="Google Shape;5188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9" name="Google Shape;5189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0" name="Google Shape;5190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5191" name="Google Shape;5191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5194" name="Google Shape;5194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6" name="Google Shape;5196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5197" name="Google Shape;5197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8" name="Google Shape;5198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0" name="Google Shape;5200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1" name="Google Shape;5201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3" name="Google Shape;5203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5204" name="Google Shape;5204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5" name="Google Shape;5205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8" name="Google Shape;5208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9" name="Google Shape;5209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1" name="Google Shape;5211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2" name="Google Shape;5212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5213" name="Google Shape;5213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5216" name="Google Shape;5216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8" name="Google Shape;5218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5219" name="Google Shape;5219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0" name="Google Shape;5220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1" name="Google Shape;5221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5222" name="Google Shape;5222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3" name="Google Shape;5223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4" name="Google Shape;5224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5228" name="Google Shape;5228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0" name="Google Shape;5230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1" name="Google Shape;5231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32" name="Google Shape;5232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33" name="Google Shape;5233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5234" name="Google Shape;5234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6" name="Google Shape;5236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7" name="Google Shape;5237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5238" name="Google Shape;5238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9" name="Google Shape;5239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40" name="Google Shape;5240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5241" name="Google Shape;5241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2" name="Google Shape;5242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3" name="Google Shape;5243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44" name="Google Shape;5244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45" name="Google Shape;5245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5246" name="Google Shape;5246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7" name="Google Shape;5247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8" name="Google Shape;5248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9" name="Google Shape;5249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50" name="Google Shape;5250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5251" name="Google Shape;5251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2" name="Google Shape;5252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53" name="Google Shape;5253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5254" name="Google Shape;5254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5" name="Google Shape;5255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6" name="Google Shape;5256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7" name="Google Shape;5257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8" name="Google Shape;5258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9" name="Google Shape;5259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0" name="Google Shape;5260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5261" name="Google Shape;5261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2" name="Google Shape;5262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3" name="Google Shape;5263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4" name="Google Shape;5264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5" name="Google Shape;5265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6" name="Google Shape;5266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67" name="Google Shape;5267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8" name="Google Shape;5268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5269" name="Google Shape;5269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0" name="Google Shape;5270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1" name="Google Shape;5271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2" name="Google Shape;5272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73" name="Google Shape;5273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5274" name="Google Shape;5274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5" name="Google Shape;5275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76" name="Google Shape;5276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5277" name="Google Shape;5277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8" name="Google Shape;5278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79" name="Google Shape;5279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80" name="Google Shape;5280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5281" name="Google Shape;5281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2" name="Google Shape;5282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3" name="Google Shape;5283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84" name="Google Shape;5284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5285" name="Google Shape;5285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6" name="Google Shape;5286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87" name="Google Shape;5287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5288" name="Google Shape;5288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9" name="Google Shape;5289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0" name="Google Shape;5290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1" name="Google Shape;5291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2" name="Google Shape;5292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93" name="Google Shape;5293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5294" name="Google Shape;5294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5" name="Google Shape;5295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6" name="Google Shape;5296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7" name="Google Shape;5297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8" name="Google Shape;5298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9" name="Google Shape;5299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0" name="Google Shape;5300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1" name="Google Shape;5301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2" name="Google Shape;5302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3" name="Google Shape;5303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4" name="Google Shape;5304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5" name="Google Shape;5305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6" name="Google Shape;5306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7" name="Google Shape;5307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8" name="Google Shape;5308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9" name="Google Shape;5309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0" name="Google Shape;5310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1" name="Google Shape;5311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2" name="Google Shape;5312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3" name="Google Shape;5313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5314" name="Google Shape;5314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5" name="Google Shape;5315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6" name="Google Shape;5316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7" name="Google Shape;5317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18" name="Google Shape;5318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5319" name="Google Shape;5319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0" name="Google Shape;5320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1" name="Google Shape;5321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22" name="Google Shape;5322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5323" name="Google Shape;5323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4" name="Google Shape;5324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5" name="Google Shape;5325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6" name="Google Shape;5326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7" name="Google Shape;5327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28" name="Google Shape;5328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5329" name="Google Shape;5329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0" name="Google Shape;5330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1" name="Google Shape;5331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32" name="Google Shape;5332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5333" name="Google Shape;5333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4" name="Google Shape;5334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5" name="Google Shape;5335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36" name="Google Shape;5336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5337" name="Google Shape;5337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8" name="Google Shape;5338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39" name="Google Shape;5339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0" name="Google Shape;5340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1" name="Google Shape;5341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42" name="Google Shape;5342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5343" name="Google Shape;5343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4" name="Google Shape;5344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5" name="Google Shape;5345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46" name="Google Shape;5346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347" name="Google Shape;5347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5348" name="Google Shape;5348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49" name="Google Shape;5349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50" name="Google Shape;5350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5351" name="Google Shape;5351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2" name="Google Shape;5352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3" name="Google Shape;5353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4" name="Google Shape;5354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5" name="Google Shape;5355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6" name="Google Shape;5356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7" name="Google Shape;5357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8" name="Google Shape;5358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59" name="Google Shape;5359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5360" name="Google Shape;5360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1" name="Google Shape;5361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2" name="Google Shape;5362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63" name="Google Shape;5363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5364" name="Google Shape;5364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5" name="Google Shape;5365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66" name="Google Shape;5366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5367" name="Google Shape;5367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8" name="Google Shape;5368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69" name="Google Shape;5369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70" name="Google Shape;5370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5371" name="Google Shape;5371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2" name="Google Shape;5372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3" name="Google Shape;5373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4" name="Google Shape;5374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5" name="Google Shape;5375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76" name="Google Shape;5376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5377" name="Google Shape;5377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78" name="Google Shape;5378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79" name="Google Shape;5379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380" name="Google Shape;5380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5381" name="Google Shape;5381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2" name="Google Shape;5382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3" name="Google Shape;5383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4" name="Google Shape;5384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5" name="Google Shape;5385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6" name="Google Shape;5386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7" name="Google Shape;5387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88" name="Google Shape;5388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5389" name="Google Shape;5389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0" name="Google Shape;5390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1" name="Google Shape;5391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92" name="Google Shape;5392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5393" name="Google Shape;5393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4" name="Google Shape;5394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5" name="Google Shape;5395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6" name="Google Shape;5396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97" name="Google Shape;5397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5398" name="Google Shape;5398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9" name="Google Shape;5399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0" name="Google Shape;5400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1" name="Google Shape;5401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2" name="Google Shape;5402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3" name="Google Shape;5403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04" name="Google Shape;5404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5405" name="Google Shape;5405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6" name="Google Shape;5406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7" name="Google Shape;5407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08" name="Google Shape;5408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5409" name="Google Shape;5409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0" name="Google Shape;5410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1" name="Google Shape;5411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2" name="Google Shape;5412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3" name="Google Shape;5413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4" name="Google Shape;5414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5" name="Google Shape;5415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16" name="Google Shape;5416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5417" name="Google Shape;5417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8" name="Google Shape;5418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19" name="Google Shape;5419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0" name="Google Shape;5420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1" name="Google Shape;5421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22" name="Google Shape;5422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423" name="Google Shape;5423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5424" name="Google Shape;5424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5" name="Google Shape;5425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6" name="Google Shape;5426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27" name="Google Shape;5427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5428" name="Google Shape;5428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9" name="Google Shape;5429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30" name="Google Shape;5430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431" name="Google Shape;5431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5432" name="Google Shape;5432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3" name="Google Shape;5433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34" name="Google Shape;5434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5435" name="Google Shape;5435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36" name="Google Shape;5436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37" name="Google Shape;5437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438" name="Google Shape;5438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439" name="Google Shape;5439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5440" name="Google Shape;5440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1" name="Google Shape;5441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2" name="Google Shape;5442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3" name="Google Shape;5443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4" name="Google Shape;5444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45" name="Google Shape;5445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5446" name="Google Shape;5446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7" name="Google Shape;5447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8" name="Google Shape;5448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9" name="Google Shape;5449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0" name="Google Shape;5450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1" name="Google Shape;5451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52" name="Google Shape;5452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5453" name="Google Shape;5453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4" name="Google Shape;5454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5" name="Google Shape;5455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6" name="Google Shape;5456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7" name="Google Shape;5457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58" name="Google Shape;5458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5459" name="Google Shape;5459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0" name="Google Shape;5460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1" name="Google Shape;5461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2" name="Google Shape;5462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63" name="Google Shape;5463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5464" name="Google Shape;5464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5" name="Google Shape;5465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66" name="Google Shape;5466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5467" name="Google Shape;5467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8" name="Google Shape;5468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69" name="Google Shape;5469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5470" name="Google Shape;5470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1" name="Google Shape;5471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72" name="Google Shape;5472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5473" name="Google Shape;5473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4" name="Google Shape;5474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75" name="Google Shape;5475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5476" name="Google Shape;5476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7" name="Google Shape;5477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8" name="Google Shape;5478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9" name="Google Shape;5479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0" name="Google Shape;5480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1" name="Google Shape;5481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82" name="Google Shape;5482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5483" name="Google Shape;5483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4" name="Google Shape;5484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5" name="Google Shape;5485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86" name="Google Shape;5486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5487" name="Google Shape;5487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8" name="Google Shape;5488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9" name="Google Shape;5489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1" name="Google Shape;5491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5492" name="Google Shape;5492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4" name="Google Shape;5494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5" name="Google Shape;5495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5496" name="Google Shape;5496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8" name="Google Shape;5498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9" name="Google Shape;5499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1" name="Google Shape;5501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2" name="Google Shape;5502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4" name="Google Shape;5504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5505" name="Google Shape;5505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6" name="Google Shape;5506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7" name="Google Shape;5507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8" name="Google Shape;5508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9" name="Google Shape;5509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10" name="Google Shape;5510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5511" name="Google Shape;5511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2" name="Google Shape;5512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3" name="Google Shape;5513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4" name="Google Shape;5514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5" name="Google Shape;5515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6" name="Google Shape;5516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17" name="Google Shape;5517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5518" name="Google Shape;5518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9" name="Google Shape;5519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0" name="Google Shape;5520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1" name="Google Shape;5521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2" name="Google Shape;5522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3" name="Google Shape;5523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4" name="Google Shape;5524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5" name="Google Shape;5525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6" name="Google Shape;5526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7" name="Google Shape;5527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8" name="Google Shape;5528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9" name="Google Shape;5529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30" name="Google Shape;5530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5531" name="Google Shape;5531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2" name="Google Shape;5532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3" name="Google Shape;5533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4" name="Google Shape;5534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5" name="Google Shape;5535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6" name="Google Shape;5536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7" name="Google Shape;5537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38" name="Google Shape;5538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5539" name="Google Shape;5539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0" name="Google Shape;5540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1" name="Google Shape;5541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2" name="Google Shape;5542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3" name="Google Shape;5543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44" name="Google Shape;5544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5545" name="Google Shape;5545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46" name="Google Shape;5546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47" name="Google Shape;5547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548" name="Google Shape;5548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5549" name="Google Shape;5549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0" name="Google Shape;5550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51" name="Google Shape;5551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5552" name="Google Shape;5552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3" name="Google Shape;5553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4" name="Google Shape;5554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55" name="Google Shape;5555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5556" name="Google Shape;5556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7" name="Google Shape;5557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8" name="Google Shape;5558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59" name="Google Shape;5559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5560" name="Google Shape;5560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1" name="Google Shape;5561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62" name="Google Shape;5562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5563" name="Google Shape;5563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4" name="Google Shape;5564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65" name="Google Shape;5565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5566" name="Google Shape;5566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7" name="Google Shape;5567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8" name="Google Shape;5568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69" name="Google Shape;5569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5570" name="Google Shape;5570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1" name="Google Shape;5571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2" name="Google Shape;5572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73" name="Google Shape;5573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5574" name="Google Shape;5574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5" name="Google Shape;5575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6" name="Google Shape;5576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7" name="Google Shape;5577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78" name="Google Shape;5578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5579" name="Google Shape;5579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0" name="Google Shape;5580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1" name="Google Shape;5581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2" name="Google Shape;5582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83" name="Google Shape;5583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5584" name="Google Shape;5584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5" name="Google Shape;5585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6" name="Google Shape;5586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7" name="Google Shape;5587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3" name="Google Shape;5593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4" name="Google Shape;5594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5595" name="Google Shape;5595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8" name="Google Shape;5598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5599" name="Google Shape;5599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2" name="Google Shape;5602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5603" name="Google Shape;5603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5607" name="Google Shape;5607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1" name="Google Shape;5611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5612" name="Google Shape;5612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5" name="Google Shape;5615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6" name="Google Shape;5616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5617" name="Google Shape;5617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9" name="Google Shape;5619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5620" name="Google Shape;5620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2" name="Google Shape;5622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3" name="Google Shape;5623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4" name="Google Shape;5624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5625" name="Google Shape;5625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9" name="Google Shape;5629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5630" name="Google Shape;5630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2" name="Google Shape;5632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3" name="Google Shape;5633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5634" name="Google Shape;5634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5641" name="Google Shape;5641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8" name="Google Shape;5648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5649" name="Google Shape;5649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1" name="Google Shape;5651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5652" name="Google Shape;5652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6" name="Google Shape;5656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5657" name="Google Shape;5657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0" name="Google Shape;5660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1" name="Google Shape;5661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5662" name="Google Shape;5662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4" name="Google Shape;5664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5" name="Google Shape;5665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6" name="Google Shape;5666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5667" name="Google Shape;5667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5670" name="Google Shape;5670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5675" name="Google Shape;5675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8" name="Google Shape;5678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9" name="Google Shape;5679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5680" name="Google Shape;5680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3" name="Google Shape;5683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5684" name="Google Shape;5684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8" name="Google Shape;5688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5689" name="Google Shape;5689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1" name="Google Shape;5691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5692" name="Google Shape;5692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4" name="Google Shape;5694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5695" name="Google Shape;5695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0" name="Google Shape;5700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5701" name="Google Shape;5701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5" name="Google Shape;5705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6" name="Google Shape;5706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7" name="Google Shape;5707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5708" name="Google Shape;5708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5711" name="Google Shape;5711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3" name="Google Shape;5713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5714" name="Google Shape;5714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6" name="Google Shape;5716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5717" name="Google Shape;5717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5" name="Google Shape;5725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5726" name="Google Shape;5726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8" name="Google Shape;5728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9" name="Google Shape;5729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5730" name="Google Shape;5730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5733" name="Google Shape;5733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5736" name="Google Shape;5736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9" name="Google Shape;5739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5740" name="Google Shape;5740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2" name="Google Shape;5742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3" name="Google Shape;5743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5744" name="Google Shape;5744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5748" name="Google Shape;5748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5751" name="Google Shape;5751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3" name="Google Shape;5753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5754" name="Google Shape;5754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7" name="Google Shape;5757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8" name="Google Shape;5758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5759" name="Google Shape;5759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2" name="Google Shape;5762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5763" name="Google Shape;5763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9" name="Google Shape;5769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5770" name="Google Shape;5770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2" name="Google Shape;5772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5773" name="Google Shape;5773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5" name="Google Shape;5775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5776" name="Google Shape;5776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1" name="Google Shape;5781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5782" name="Google Shape;5782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6" name="Google Shape;5786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7" name="Google Shape;5787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5788" name="Google Shape;5788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5793" name="Google Shape;5793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6" name="Google Shape;5796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5797" name="Google Shape;5797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0" name="Google Shape;5800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5801" name="Google Shape;5801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5812" name="Google Shape;5812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5" name="Google Shape;5815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5816" name="Google Shape;5816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8" name="Google Shape;5818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5819" name="Google Shape;5819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1" name="Google Shape;5821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2" name="Google Shape;5822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5823" name="Google Shape;5823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5" name="Google Shape;5825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5826" name="Google Shape;5826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8" name="Google Shape;5828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5829" name="Google Shape;5829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1" name="Google Shape;5831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5832" name="Google Shape;5832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4" name="Google Shape;5834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5835" name="Google Shape;5835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9" name="Google Shape;5839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5840" name="Google Shape;5840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2" name="Google Shape;5842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5843" name="Google Shape;5843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5" name="Google Shape;5845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5846" name="Google Shape;5846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5852" name="Google Shape;5852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5861" name="Google Shape;5861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4" name="Google Shape;5864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5865" name="Google Shape;5865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9" name="Google Shape;5869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5870" name="Google Shape;5870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2" name="Google Shape;5872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3" name="Google Shape;5873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5874" name="Google Shape;5874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8" name="Google Shape;5878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5879" name="Google Shape;5879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5884" name="Google Shape;5884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7" name="Google Shape;5887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5888" name="Google Shape;5888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0" name="Google Shape;5890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5891" name="Google Shape;5891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4" name="Google Shape;5894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5895" name="Google Shape;5895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5898" name="Google Shape;5898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0" name="Google Shape;5900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5901" name="Google Shape;5901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5" name="Google Shape;5905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6" name="Google Shape;5906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5907" name="Google Shape;5907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0" name="Google Shape;5910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1" name="Google Shape;5911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5912" name="Google Shape;5912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5" name="Google Shape;5915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6" name="Google Shape;5916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5917" name="Google Shape;5917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0" name="Google Shape;5920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5921" name="Google Shape;5921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5925" name="Google Shape;5925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0" name="Google Shape;5930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1" name="Google Shape;5931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5932" name="Google Shape;5932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5" name="Google Shape;5935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6" name="Google Shape;5936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5937" name="Google Shape;5937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8" name="Google Shape;5948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4" name="Google Shape;5954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5" name="Google Shape;5955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6" name="Google Shape;5956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5957" name="Google Shape;5957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5960" name="Google Shape;5960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3" name="Google Shape;5963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4" name="Google Shape;5964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5965" name="Google Shape;5965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5969" name="Google Shape;5969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8" name="Google Shape;5978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5979" name="Google Shape;5979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2" name="Google Shape;5982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5983" name="Google Shape;5983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6" name="Google Shape;5986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5987" name="Google Shape;5987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9" name="Google Shape;5989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5990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9" name="Google Shape;5999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6000" name="Google Shape;6000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4" name="Google Shape;6004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5" name="Google Shape;6005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6" name="Google Shape;6006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7" name="Google Shape;6007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6008" name="Google Shape;6008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6023" name="Google Shape;6023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5" name="Google Shape;6025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6026" name="Google Shape;6026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9" name="Google Shape;6029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6030" name="Google Shape;6030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3" name="Google Shape;6033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6034" name="Google Shape;6034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9" name="Google Shape;6039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6040" name="Google Shape;6040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4" name="Google Shape;6044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6045" name="Google Shape;6045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7" name="Google Shape;6047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8" name="Google Shape;6048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6049" name="Google Shape;6049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2" name="Google Shape;6052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3" name="Google Shape;6053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6054" name="Google Shape;6054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6057" name="Google Shape;6057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2" name="Google Shape;6062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6063" name="Google Shape;6063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8" name="Google Shape;6068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9" name="Google Shape;6069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6070" name="Google Shape;6070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6073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6074" name="Google Shape;6074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6081" name="Google Shape;6081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4" name="Google Shape;6084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6085" name="Google Shape;6085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6089" name="Google Shape;6089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3" name="Google Shape;6093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6094" name="Google Shape;6094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6" name="Google Shape;6096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6097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6100" name="Google Shape;6100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4" name="Google Shape;6104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6105" name="Google Shape;6105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9" name="Google Shape;6109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6110" name="Google Shape;6110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7" name="Google Shape;6117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6118" name="Google Shape;6118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0" name="Google Shape;6120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6122" name="Google Shape;6122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6" name="Google Shape;6126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7" name="Google Shape;6127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6128" name="Google Shape;6128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1" name="Google Shape;6131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6132" name="Google Shape;6132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9" name="Google Shape;6139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6140" name="Google Shape;6140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2" name="Google Shape;6142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3" name="Google Shape;6143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4" name="Google Shape;6144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5" name="Google Shape;6145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6146" name="Google Shape;6146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6151" name="Google Shape;6151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8" name="Google Shape;6158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6159" name="Google Shape;6159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2" name="Google Shape;6162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6163" name="Google Shape;6163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8" name="Google Shape;6168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6169" name="Google Shape;6169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6" name="Google Shape;6176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6177" name="Google Shape;6177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0" name="Google Shape;6180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6181" name="Google Shape;6181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4" name="Google Shape;6184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6185" name="Google Shape;6185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9" name="Google Shape;6189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6190" name="Google Shape;6190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5" name="Google Shape;6195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6196" name="Google Shape;6196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8" name="Google Shape;6198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6199" name="Google Shape;6199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6" name="Google Shape;6206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6207" name="Google Shape;6207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6215" name="Google Shape;6215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0" name="Google Shape;6220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6221" name="Google Shape;6221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6228" name="Google Shape;6228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2" name="Google Shape;6232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6233" name="Google Shape;6233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1" name="Google Shape;6241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6242" name="Google Shape;6242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7" name="Google Shape;6247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6248" name="Google Shape;6248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6253" name="Google Shape;6253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8" name="Google Shape;6258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6259" name="Google Shape;6259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1" name="Google Shape;6271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6272" name="Google Shape;6272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8" name="Google Shape;6278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6279" name="Google Shape;6279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6287" name="Google Shape;6287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0" name="Google Shape;6290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1" name="Google Shape;6291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6292" name="Google Shape;6292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6" name="Google Shape;6296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6297" name="Google Shape;6297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2" name="Google Shape;6302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3" name="Google Shape;6303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6304" name="Google Shape;6304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7" name="Google Shape;6307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6308" name="Google Shape;6308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4" name="Google Shape;6314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6315" name="Google Shape;6315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2" name="Google Shape;6322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6323" name="Google Shape;6323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6" name="Google Shape;6326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6327" name="Google Shape;6327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3" name="Google Shape;6333;p67"/>
          <p:cNvGrpSpPr/>
          <p:nvPr/>
        </p:nvGrpSpPr>
        <p:grpSpPr>
          <a:xfrm>
            <a:off x="6192781" y="1524732"/>
            <a:ext cx="348188" cy="349133"/>
            <a:chOff x="1674750" y="3254050"/>
            <a:chExt cx="294575" cy="295375"/>
          </a:xfrm>
        </p:grpSpPr>
        <p:sp>
          <p:nvSpPr>
            <p:cNvPr id="6334" name="Google Shape;6334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7" name="Google Shape;6337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6338" name="Google Shape;6338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1" name="Google Shape;6341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6342" name="Google Shape;6342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6346" name="Google Shape;6346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4" name="Google Shape;6354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6355" name="Google Shape;6355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3" name="Google Shape;6363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6364" name="Google Shape;6364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6368" name="Google Shape;6368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6" name="Google Shape;6376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6377" name="Google Shape;6377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5" name="Google Shape;6385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6386" name="Google Shape;6386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0" name="Google Shape;6390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6391" name="Google Shape;6391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8" name="Google Shape;6398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6399" name="Google Shape;6399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5" name="Google Shape;6405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6406" name="Google Shape;6406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6412" name="Google Shape;6412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5" name="Google Shape;6415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6416" name="Google Shape;6416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6424" name="Google Shape;6424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6428" name="Google Shape;6428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3" name="Google Shape;6433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6434" name="Google Shape;6434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8" name="Google Shape;6438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6439" name="Google Shape;6439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4" name="Google Shape;6444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6445" name="Google Shape;6445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6453" name="Google Shape;6453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3" name="Google Shape;6463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4" name="Google Shape;6464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5" name="Google Shape;6465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6466" name="Google Shape;6466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3" name="Google Shape;6473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6474" name="Google Shape;6474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1" name="Google Shape;6481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2" name="Google Shape;6482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6483" name="Google Shape;6483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6489" name="Google Shape;6489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4" name="Google Shape;6494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6495" name="Google Shape;6495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8" name="Google Shape;6498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6499" name="Google Shape;6499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4" name="Google Shape;6504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5" name="Google Shape;6505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6506" name="Google Shape;6506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1" name="Google Shape;6511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6512" name="Google Shape;6512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9" name="Google Shape;6519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6520" name="Google Shape;6520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3" name="Google Shape;6523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6524" name="Google Shape;6524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2" name="Google Shape;6532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6533" name="Google Shape;6533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0" name="Google Shape;6540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6541" name="Google Shape;6541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3" name="Google Shape;6543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6544" name="Google Shape;6544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4" name="Google Shape;6554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6555" name="Google Shape;6555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9" name="Google Shape;6559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6560" name="Google Shape;6560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6568" name="Google Shape;6568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1" name="Google Shape;6571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6572" name="Google Shape;6572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8" name="Google Shape;6578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6579" name="Google Shape;6579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3" name="Google Shape;6583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6584" name="Google Shape;6584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6" name="Google Shape;6586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6587" name="Google Shape;6587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9" name="Google Shape;6589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6590" name="Google Shape;6590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7" name="Google Shape;6597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6598" name="Google Shape;6598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3" name="Google Shape;6603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6604" name="Google Shape;6604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8" name="Google Shape;6608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6609" name="Google Shape;6609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3" name="Google Shape;6613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6614" name="Google Shape;6614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8" name="Google Shape;6618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6619" name="Google Shape;6619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1" name="Google Shape;6621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6622" name="Google Shape;6622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7" name="Google Shape;6627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6628" name="Google Shape;6628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5" name="Google Shape;6635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6636" name="Google Shape;6636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9" name="Google Shape;6639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0" name="Google Shape;6640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6641" name="Google Shape;6641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6" name="Google Shape;6646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6647" name="Google Shape;6647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6653" name="Google Shape;6653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2" name="Google Shape;6662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6663" name="Google Shape;6663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1" name="Google Shape;6671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6672" name="Google Shape;6672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6" name="Google Shape;6676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6677" name="Google Shape;6677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9" name="Google Shape;6679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6680" name="Google Shape;6680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6" name="Google Shape;6686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6687" name="Google Shape;6687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1" name="Google Shape;6691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6692" name="Google Shape;6692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5" name="Google Shape;6695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6696" name="Google Shape;6696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3" name="Google Shape;6703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6704" name="Google Shape;6704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6" name="Google Shape;6706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6707" name="Google Shape;6707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9" name="Google Shape;6709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6710" name="Google Shape;6710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2" name="Google Shape;6712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6713" name="Google Shape;6713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0" name="Google Shape;6720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6721" name="Google Shape;6721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3" name="Google Shape;6723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6724" name="Google Shape;6724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6" name="Google Shape;6726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7" name="Google Shape;6727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6728" name="Google Shape;6728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5" name="Google Shape;6735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6736" name="Google Shape;6736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6742" name="Google Shape;6742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6" name="Google Shape;6746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6747" name="Google Shape;6747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1" name="Google Shape;6751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6752" name="Google Shape;6752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7" name="Google Shape;6757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6758" name="Google Shape;6758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3" name="Google Shape;6763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6764" name="Google Shape;6764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2" name="Google Shape;6772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6773" name="Google Shape;6773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9" name="Google Shape;6779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6780" name="Google Shape;6780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4" name="Google Shape;6784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6785" name="Google Shape;6785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6" name="Google Shape;6796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6797" name="Google Shape;6797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3" name="Google Shape;6803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6804" name="Google Shape;6804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8" name="Google Shape;6808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6809" name="Google Shape;6809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6814" name="Google Shape;6814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8" name="Google Shape;6818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6819" name="Google Shape;6819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3" name="Google Shape;6823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6824" name="Google Shape;6824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0" name="Google Shape;6830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6831" name="Google Shape;6831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4" name="Google Shape;6834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6835" name="Google Shape;6835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8" name="Google Shape;6838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6839" name="Google Shape;6839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7" name="Google Shape;6847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6848" name="Google Shape;6848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5" name="Google Shape;6855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6856" name="Google Shape;6856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0" name="Google Shape;6860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6861" name="Google Shape;6861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6867" name="Google Shape;6867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6870" name="Google Shape;6870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6876" name="Google Shape;6876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9" name="Google Shape;6879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6880" name="Google Shape;6880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8" name="Google Shape;6888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6889" name="Google Shape;6889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4" name="Google Shape;6894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6895" name="Google Shape;6895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2" name="Google Shape;6902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6903" name="Google Shape;6903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2" name="Google Shape;6912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6913" name="Google Shape;6913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6921" name="Google Shape;6921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5" name="Google Shape;6925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6926" name="Google Shape;6926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3" name="Google Shape;6933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6934" name="Google Shape;6934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1" name="Google Shape;6941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2" name="Google Shape;6942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3" name="Google Shape;6943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6944" name="Google Shape;6944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6952" name="Google Shape;6952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0" name="Google Shape;6960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6961" name="Google Shape;6961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9" name="Google Shape;6969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6970" name="Google Shape;6970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6" name="Google Shape;6976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6977" name="Google Shape;6977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2" name="Google Shape;6982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6983" name="Google Shape;6983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0" name="Google Shape;6990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6991" name="Google Shape;6991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7" name="Google Shape;6997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6998" name="Google Shape;6998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1" name="Google Shape;7001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7002" name="Google Shape;7002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0" name="Google Shape;7010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7011" name="Google Shape;7011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2" name="Google Shape;7022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7030" name="Google Shape;7030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5" name="Google Shape;7035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7036" name="Google Shape;7036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4" name="Google Shape;7044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7045" name="Google Shape;7045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2" name="Google Shape;7052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7053" name="Google Shape;7053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0" name="Google Shape;7060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7061" name="Google Shape;7061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9" name="Google Shape;7069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7070" name="Google Shape;7070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3" name="Google Shape;7083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4" name="Google Shape;7084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5" name="Google Shape;7085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7086" name="Google Shape;7086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9" name="Google Shape;7089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7090" name="Google Shape;7090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7095" name="Google Shape;7095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0" name="Google Shape;7100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7101" name="Google Shape;7101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4" name="Google Shape;7104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7105" name="Google Shape;7105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5" name="Google Shape;7115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7116" name="Google Shape;7116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0" name="Google Shape;7120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7121" name="Google Shape;7121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6" name="Google Shape;7126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7127" name="Google Shape;7127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1" name="Google Shape;7131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7132" name="Google Shape;7132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4" name="Google Shape;7134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7135" name="Google Shape;7135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0" name="Google Shape;7140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7141" name="Google Shape;7141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1" name="Google Shape;7151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7152" name="Google Shape;7152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4" name="Google Shape;7154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7155" name="Google Shape;7155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8" name="Google Shape;7158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7159" name="Google Shape;7159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8" name="Google Shape;7168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7169" name="Google Shape;7169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2" name="Google Shape;7172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7173" name="Google Shape;7173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7" name="Google Shape;7177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7178" name="Google Shape;7178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7184" name="Google Shape;7184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9" name="Google Shape;7189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7190" name="Google Shape;7190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2" name="Google Shape;7192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7193" name="Google Shape;7193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8" name="Google Shape;7198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7199" name="Google Shape;7199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8" name="Google Shape;7208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7209" name="Google Shape;720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0" name="Google Shape;7220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7221" name="Google Shape;7221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5" name="Google Shape;7225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7226" name="Google Shape;7226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2" name="Google Shape;7232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7233" name="Google Shape;7233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9" name="Google Shape;7239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7240" name="Google Shape;7240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8" name="Google Shape;7248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7249" name="Google Shape;7249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5" name="Google Shape;7255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7256" name="Google Shape;7256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0" name="Google Shape;7260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7261" name="Google Shape;7261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1" name="Google Shape;7271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7272" name="Google Shape;7272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8" name="Google Shape;7278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7279" name="Google Shape;7279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6" name="Google Shape;7286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7287" name="Google Shape;7287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7299" name="Google Shape;7299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6" name="Google Shape;7306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7307" name="Google Shape;7307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7321" name="Google Shape;732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7327" name="Google Shape;7327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2" name="Google Shape;7332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7333" name="Google Shape;7333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6" name="Google Shape;7336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7337" name="Google Shape;7337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9" name="Google Shape;7339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7340" name="Google Shape;7340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6" name="Google Shape;7346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7347" name="Google Shape;7347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0" name="Google Shape;7350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7351" name="Google Shape;7351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5" name="Google Shape;7355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7356" name="Google Shape;7356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6" name="Google Shape;7366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7367" name="Google Shape;7367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3" name="Google Shape;7373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7374" name="Google Shape;7374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0" name="Google Shape;7380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7381" name="Google Shape;7381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7" name="Google Shape;7387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7388" name="Google Shape;7388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2" name="Google Shape;7392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7393" name="Google Shape;7393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6" name="Google Shape;7396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7397" name="Google Shape;7397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3" name="Google Shape;7403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7404" name="Google Shape;7404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8" name="Google Shape;7408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7409" name="Google Shape;7409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7413" name="Google Shape;741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7420" name="Google Shape;7420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3" name="Google Shape;7423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7424" name="Google Shape;7424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1" name="Google Shape;7431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7432" name="Google Shape;7432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8" name="Google Shape;7438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7439" name="Google Shape;7439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5" name="Google Shape;7445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7446" name="Google Shape;7446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9" name="Google Shape;7449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7450" name="Google Shape;7450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5" name="Google Shape;7455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7456" name="Google Shape;7456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7463" name="Google Shape;7463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7474" name="Google Shape;7474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5" name="Google Shape;7485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7486" name="Google Shape;7486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1" name="Google Shape;749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7492" name="Google Shape;749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0" name="Google Shape;750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7501" name="Google Shape;750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4" name="Google Shape;750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7505" name="Google Shape;750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8" name="Google Shape;750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7509" name="Google Shape;750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5" name="Google Shape;751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7516" name="Google Shape;751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2" name="Google Shape;752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7523" name="Google Shape;752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7" name="Google Shape;752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7528" name="Google Shape;752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7532" name="Google Shape;753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7537" name="Google Shape;753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7545" name="Google Shape;754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1" name="Google Shape;755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7552" name="Google Shape;755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7" name="Google Shape;755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7558" name="Google Shape;755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7" name="Google Shape;756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7568" name="Google Shape;756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7578" name="Google Shape;757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5" name="Google Shape;758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7586" name="Google Shape;758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2" name="Google Shape;7592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7593" name="Google Shape;7593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7" name="Google Shape;7597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8" name="Google Shape;7598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7599" name="Google Shape;7599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5" name="Google Shape;7605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7606" name="Google Shape;7606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8" name="Google Shape;7608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7609" name="Google Shape;7609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7616" name="Google Shape;7616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9" name="Google Shape;761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7620" name="Google Shape;762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2" name="Google Shape;7622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3" name="Google Shape;762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7624" name="Google Shape;762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9" name="Google Shape;7629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7630" name="Google Shape;7630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7640" name="Google Shape;7640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7647" name="Google Shape;7647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7" name="Google Shape;7657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7658" name="Google Shape;7658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0" name="Google Shape;7660;p69"/>
          <p:cNvGrpSpPr/>
          <p:nvPr/>
        </p:nvGrpSpPr>
        <p:grpSpPr>
          <a:xfrm>
            <a:off x="7083760" y="1971660"/>
            <a:ext cx="358588" cy="357642"/>
            <a:chOff x="7083760" y="1971660"/>
            <a:chExt cx="358588" cy="357642"/>
          </a:xfrm>
        </p:grpSpPr>
        <p:sp>
          <p:nvSpPr>
            <p:cNvPr id="7661" name="Google Shape;7661;p69"/>
            <p:cNvSpPr/>
            <p:nvPr/>
          </p:nvSpPr>
          <p:spPr>
            <a:xfrm>
              <a:off x="7354268" y="1973246"/>
              <a:ext cx="87299" cy="80760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9"/>
            <p:cNvSpPr/>
            <p:nvPr/>
          </p:nvSpPr>
          <p:spPr>
            <a:xfrm>
              <a:off x="7212278" y="2099990"/>
              <a:ext cx="19867" cy="19869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9"/>
            <p:cNvSpPr/>
            <p:nvPr/>
          </p:nvSpPr>
          <p:spPr>
            <a:xfrm>
              <a:off x="7083760" y="1971660"/>
              <a:ext cx="356221" cy="210878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9"/>
            <p:cNvSpPr/>
            <p:nvPr/>
          </p:nvSpPr>
          <p:spPr>
            <a:xfrm>
              <a:off x="7295574" y="2099990"/>
              <a:ext cx="19867" cy="19869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9"/>
            <p:cNvSpPr/>
            <p:nvPr/>
          </p:nvSpPr>
          <p:spPr>
            <a:xfrm>
              <a:off x="7121131" y="2184880"/>
              <a:ext cx="68238" cy="69856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69"/>
            <p:cNvSpPr/>
            <p:nvPr/>
          </p:nvSpPr>
          <p:spPr>
            <a:xfrm>
              <a:off x="7188883" y="2195985"/>
              <a:ext cx="47641" cy="55578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69"/>
            <p:cNvSpPr/>
            <p:nvPr/>
          </p:nvSpPr>
          <p:spPr>
            <a:xfrm>
              <a:off x="7400297" y="2129352"/>
              <a:ext cx="42051" cy="8413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9"/>
            <p:cNvSpPr/>
            <p:nvPr/>
          </p:nvSpPr>
          <p:spPr>
            <a:xfrm>
              <a:off x="7225961" y="2203137"/>
              <a:ext cx="84907" cy="62704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69"/>
            <p:cNvSpPr/>
            <p:nvPr/>
          </p:nvSpPr>
          <p:spPr>
            <a:xfrm>
              <a:off x="7298289" y="2195985"/>
              <a:ext cx="47615" cy="55578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69"/>
            <p:cNvSpPr/>
            <p:nvPr/>
          </p:nvSpPr>
          <p:spPr>
            <a:xfrm>
              <a:off x="7086152" y="2230913"/>
              <a:ext cx="354610" cy="98388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69"/>
            <p:cNvSpPr/>
            <p:nvPr/>
          </p:nvSpPr>
          <p:spPr>
            <a:xfrm>
              <a:off x="7345419" y="2186466"/>
              <a:ext cx="67457" cy="690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9"/>
            <p:cNvSpPr/>
            <p:nvPr/>
          </p:nvSpPr>
          <p:spPr>
            <a:xfrm flipH="1">
              <a:off x="7088602" y="2134638"/>
              <a:ext cx="47123" cy="84126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7" name="Google Shape;7677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8" name="Google Shape;7678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9" name="Google Shape;7679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7680" name="Google Shape;7680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7685" name="Google Shape;7685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7" name="Google Shape;7697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7698" name="Google Shape;7698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7" name="Google Shape;7707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7708" name="Google Shape;7708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7712" name="Google Shape;7712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7719" name="Google Shape;7719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4" name="Google Shape;7724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7725" name="Google Shape;7725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2" name="Google Shape;7732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7733" name="Google Shape;7733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9" name="Google Shape;7739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7740" name="Google Shape;7740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9" name="Google Shape;7749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7750" name="Google Shape;7750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7754" name="Google Shape;7754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8" name="Google Shape;7758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7759" name="Google Shape;7759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1" name="Google Shape;7761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7762" name="Google Shape;7762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6" name="Google Shape;7766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7767" name="Google Shape;7767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1" name="Google Shape;7771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7772" name="Google Shape;7772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1" name="Google Shape;7781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7782" name="Google Shape;7782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7785" name="Google Shape;7785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2" name="Google Shape;7792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7793" name="Google Shape;7793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7811" name="Google Shape;7811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7818" name="Google Shape;7818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0" name="Google Shape;7820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7821" name="Google Shape;7821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8" name="Google Shape;7828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7829" name="Google Shape;7829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5" name="Google Shape;7835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7836" name="Google Shape;7836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7842" name="Google Shape;7842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9" name="Google Shape;7849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7850" name="Google Shape;7850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4" name="Google Shape;7854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7855" name="Google Shape;7855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8" name="Google Shape;7858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7859" name="Google Shape;7859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7863" name="Google Shape;7863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2" name="Google Shape;7872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3" name="Google Shape;7873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7874" name="Google Shape;7874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1" name="Google Shape;7881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7882" name="Google Shape;7882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7889" name="Google Shape;7889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7898" name="Google Shape;7898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3" name="Google Shape;7903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7904" name="Google Shape;7904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0" name="Google Shape;7910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7911" name="Google Shape;7911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4" name="Google Shape;7914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7915" name="Google Shape;7915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7923" name="Google Shape;7923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0" name="Google Shape;7930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7931" name="Google Shape;7931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8" name="Google Shape;7938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7939" name="Google Shape;7939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4" name="Google Shape;7944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7945" name="Google Shape;7945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8" name="Google Shape;7948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7949" name="Google Shape;7949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4" name="Google Shape;7954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7955" name="Google Shape;7955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7962" name="Google Shape;7962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9" name="Google Shape;7969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7970" name="Google Shape;7970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4" name="Google Shape;7974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7975" name="Google Shape;7975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7983" name="Google Shape;7983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7" name="Google Shape;7987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8" name="Google Shape;7988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7989" name="Google Shape;7989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3" name="Google Shape;7993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8" name="Google Shape;7998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9" name="Google Shape;7999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8000" name="Google Shape;8000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2" name="Google Shape;8002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8003" name="Google Shape;8003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8009" name="Google Shape;8009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1" name="Google Shape;8021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2" name="Google Shape;8022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8023" name="Google Shape;8023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8027" name="Google Shape;8027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3" name="Google Shape;8033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8034" name="Google Shape;8034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8" name="Google Shape;8038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8039" name="Google Shape;8039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8044" name="Google Shape;8044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6" name="Google Shape;8046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8047" name="Google Shape;8047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8052" name="Google Shape;8052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5" name="Google Shape;8055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8056" name="Google Shape;8056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8060" name="Google Shape;8060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4" name="Google Shape;8064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8065" name="Google Shape;8065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8" name="Google Shape;8068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8069" name="Google Shape;8069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2" name="Google Shape;8072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8073" name="Google Shape;8073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5" name="Google Shape;8075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8076" name="Google Shape;8076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8082" name="Google Shape;8082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4" name="Google Shape;8084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8085" name="Google Shape;8085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9" name="Google Shape;8089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8090" name="Google Shape;8090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8100" name="Google Shape;8100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2" name="Google Shape;8102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8103" name="Google Shape;8103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6" name="Google Shape;8106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8107" name="Google Shape;8107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1" name="Google Shape;8111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8112" name="Google Shape;8112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4" name="Google Shape;8114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8115" name="Google Shape;8115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8" name="Google Shape;8118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8119" name="Google Shape;8119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3" name="Google Shape;8123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8124" name="Google Shape;8124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6" name="Google Shape;8126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8127" name="Google Shape;8127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1" name="Google Shape;8131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8132" name="Google Shape;8132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4" name="Google Shape;8134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8135" name="Google Shape;8135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2" name="Google Shape;8142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8143" name="Google Shape;8143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8" name="Google Shape;8148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8149" name="Google Shape;8149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1" name="Google Shape;8151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8152" name="Google Shape;8152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1" name="Google Shape;8161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8162" name="Google Shape;8162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5" name="Google Shape;8165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8166" name="Google Shape;8166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9" name="Google Shape;8169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8170" name="Google Shape;8170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8176" name="Google Shape;8176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8180" name="Google Shape;8180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8185" name="Google Shape;8185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8188" name="Google Shape;8188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8196" name="Google Shape;8196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8200" name="Google Shape;8200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8208" name="Google Shape;8208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8214" name="Google Shape;8214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6" name="Google Shape;8216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8217" name="Google Shape;8217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8220" name="Google Shape;8220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3" name="Google Shape;8223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8224" name="Google Shape;8224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9" name="Google Shape;8229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8230" name="Google Shape;8230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3" name="Google Shape;8233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8234" name="Google Shape;8234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8" name="Google Shape;8238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8239" name="Google Shape;8239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5" name="Google Shape;8245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8246" name="Google Shape;8246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8" name="Google Shape;8248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8249" name="Google Shape;8249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3" name="Google Shape;8253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8254" name="Google Shape;8254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8" name="Google Shape;8258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8259" name="Google Shape;8259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8265" name="Google Shape;8265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7" name="Google Shape;8267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8268" name="Google Shape;8268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0" name="Google Shape;8270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8271" name="Google Shape;8271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3" name="Google Shape;8273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8274" name="Google Shape;8274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6" name="Google Shape;8276;p71"/>
          <p:cNvGrpSpPr/>
          <p:nvPr/>
        </p:nvGrpSpPr>
        <p:grpSpPr>
          <a:xfrm>
            <a:off x="3515416" y="3828344"/>
            <a:ext cx="387681" cy="387681"/>
            <a:chOff x="4933458" y="1687279"/>
            <a:chExt cx="397907" cy="397907"/>
          </a:xfrm>
        </p:grpSpPr>
        <p:sp>
          <p:nvSpPr>
            <p:cNvPr id="8277" name="Google Shape;8277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9" name="Google Shape;8279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8280" name="Google Shape;8280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8285" name="Google Shape;8285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8288" name="Google Shape;8288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1" name="Google Shape;8291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2" name="Google Shape;8292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8293" name="Google Shape;8293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71"/>
          <p:cNvGrpSpPr/>
          <p:nvPr/>
        </p:nvGrpSpPr>
        <p:grpSpPr>
          <a:xfrm>
            <a:off x="6584154" y="3827060"/>
            <a:ext cx="388966" cy="388966"/>
            <a:chOff x="1190625" y="238125"/>
            <a:chExt cx="5235075" cy="5235075"/>
          </a:xfrm>
        </p:grpSpPr>
        <p:sp>
          <p:nvSpPr>
            <p:cNvPr id="8296" name="Google Shape;8296;p71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1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8" name="Google Shape;8298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8299" name="Google Shape;8299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6" name="Google Shape;8306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NDK, JNI?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you win, something you learn…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7"/>
          <p:cNvCxnSpPr/>
          <p:nvPr/>
        </p:nvCxnSpPr>
        <p:spPr>
          <a:xfrm>
            <a:off x="3307887" y="2437678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NDK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37"/>
          <p:cNvSpPr txBox="1">
            <a:spLocks noGrp="1"/>
          </p:cNvSpPr>
          <p:nvPr>
            <p:ph type="ctrTitle"/>
          </p:nvPr>
        </p:nvSpPr>
        <p:spPr>
          <a:xfrm>
            <a:off x="32444" y="377631"/>
            <a:ext cx="3407128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Native Development Kit</a:t>
            </a: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344472" y="2450828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Tool để cho lập trình C/C++ trên thiết Android (bao gồm cả SDK) </a:t>
            </a:r>
            <a:r>
              <a:rPr lang="en-US">
                <a:solidFill>
                  <a:schemeClr val="lt2"/>
                </a:solidFill>
                <a:sym typeface="Wingdings" panose="05000000000000000000" pitchFamily="2" charset="2"/>
              </a:rPr>
              <a:t> cải thiện hiệu năng cho chương trình.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code sẽ được compile ra mã máy (theo kiến trúc của CPU). </a:t>
            </a:r>
            <a:r>
              <a:rPr lang="en-US">
                <a:solidFill>
                  <a:schemeClr val="lt2"/>
                </a:solidFill>
              </a:rPr>
              <a:t>Hầu hết các application thường sử dụng cả native-code và java-code để hiệu năng đạt cao nhất.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Nhưng làm thế nào để java-code tương tác được với native-code?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b="1">
                <a:sym typeface="Wingdings" panose="05000000000000000000" pitchFamily="2" charset="2"/>
              </a:rPr>
              <a:t>JNI</a:t>
            </a:r>
            <a:r>
              <a:rPr lang="en-US" b="1"/>
              <a:t> </a:t>
            </a:r>
            <a:r>
              <a:rPr lang="en-U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5D00A1-0EB1-401B-BFBA-126B21C6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4" y="1299050"/>
            <a:ext cx="5448772" cy="3566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E6937-C73E-49A1-A119-579AB04E0CFE}"/>
              </a:ext>
            </a:extLst>
          </p:cNvPr>
          <p:cNvSpPr txBox="1"/>
          <p:nvPr/>
        </p:nvSpPr>
        <p:spPr>
          <a:xfrm>
            <a:off x="4675887" y="486881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https://stackoverflow.com/tags/android-ndk/info</a:t>
            </a:r>
          </a:p>
        </p:txBody>
      </p:sp>
    </p:spTree>
    <p:extLst>
      <p:ext uri="{BB962C8B-B14F-4D97-AF65-F5344CB8AC3E}">
        <p14:creationId xmlns:p14="http://schemas.microsoft.com/office/powerpoint/2010/main" val="35195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JNI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Là giao diện hỗ trợ tương tác giữa C/C++ và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Khi sử dụngJNI, C/C++ functions sẽ được map như một method và data types chuyển đến cho Java và ngược lại (như hình).</a:t>
            </a:r>
          </a:p>
        </p:txBody>
      </p:sp>
      <p:sp>
        <p:nvSpPr>
          <p:cNvPr id="239" name="Google Shape;239;p38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Java Native Interface</a:t>
            </a:r>
            <a:endParaRPr sz="20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38"/>
          <p:cNvSpPr txBox="1"/>
          <p:nvPr/>
        </p:nvSpPr>
        <p:spPr>
          <a:xfrm>
            <a:off x="1191724" y="3951303"/>
            <a:ext cx="2864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https://redwerk.com/blog/3-reasons-why-we-love-jni/</a:t>
            </a:r>
            <a:endParaRPr sz="9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3FC25F2-162A-463B-8726-BB985470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8" y="1192196"/>
            <a:ext cx="5212778" cy="275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Library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6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Native library?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1999243" y="1004854"/>
            <a:ext cx="477321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>
                <a:solidFill>
                  <a:schemeClr val="lt2"/>
                </a:solidFill>
              </a:rPr>
              <a:t>Các hàm native sẽ được đóng trong các library </a:t>
            </a:r>
            <a:r>
              <a:rPr lang="en-US">
                <a:solidFill>
                  <a:schemeClr val="lt2"/>
                </a:solidFill>
                <a:sym typeface="Wingdings" panose="05000000000000000000" pitchFamily="2" charset="2"/>
              </a:rPr>
              <a:t> native library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Một file native-lib là .so file (so=Shared Object), tương tự như một file lib trong C/C++.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79C8DB4-0A38-41D6-8626-3C61DBC2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2" y="1836356"/>
            <a:ext cx="6782388" cy="147078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FF5837-4344-4DE3-83A9-09673836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64" y="3506830"/>
            <a:ext cx="2644369" cy="1356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F7DF37-1F07-4BE0-A658-49C89554FADD}"/>
                  </a:ext>
                </a:extLst>
              </p14:cNvPr>
              <p14:cNvContentPartPr/>
              <p14:nvPr/>
            </p14:nvContentPartPr>
            <p14:xfrm>
              <a:off x="4194255" y="2860815"/>
              <a:ext cx="1229400" cy="1457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F7DF37-1F07-4BE0-A658-49C89554FA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5255" y="2852175"/>
                <a:ext cx="1247040" cy="14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78F3E2-361B-4449-BA49-23EA37AC9BE1}"/>
                  </a:ext>
                </a:extLst>
              </p14:cNvPr>
              <p14:cNvContentPartPr/>
              <p14:nvPr/>
            </p14:nvContentPartPr>
            <p14:xfrm>
              <a:off x="5298015" y="4235295"/>
              <a:ext cx="145440" cy="289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78F3E2-361B-4449-BA49-23EA37AC9B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375" y="4226655"/>
                <a:ext cx="163080" cy="30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Hooking with FRIDA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DEMO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3" name="Google Shape;393;p44"/>
          <p:cNvCxnSpPr/>
          <p:nvPr/>
        </p:nvCxnSpPr>
        <p:spPr>
          <a:xfrm rot="10800000">
            <a:off x="-6775" y="27408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4"/>
          <p:cNvCxnSpPr/>
          <p:nvPr/>
        </p:nvCxnSpPr>
        <p:spPr>
          <a:xfrm rot="10800000">
            <a:off x="-6775" y="343927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19EC682-9CE8-4ABA-A895-FD61C8BF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25" y="1126409"/>
            <a:ext cx="2866810" cy="3822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1EB0E2-4D3B-443C-AEC4-470B0CEAC0B9}"/>
              </a:ext>
            </a:extLst>
          </p:cNvPr>
          <p:cNvSpPr txBox="1"/>
          <p:nvPr/>
        </p:nvSpPr>
        <p:spPr>
          <a:xfrm>
            <a:off x="4375035" y="4810322"/>
            <a:ext cx="4577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https://score.linectf.me/challenges</a:t>
            </a:r>
          </a:p>
        </p:txBody>
      </p:sp>
    </p:spTree>
    <p:extLst>
      <p:ext uri="{BB962C8B-B14F-4D97-AF65-F5344CB8AC3E}">
        <p14:creationId xmlns:p14="http://schemas.microsoft.com/office/powerpoint/2010/main" val="84766991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487</Words>
  <Application>Microsoft Office PowerPoint</Application>
  <PresentationFormat>On-screen Show (16:9)</PresentationFormat>
  <Paragraphs>90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Fira Sans Extra Condensed Medium</vt:lpstr>
      <vt:lpstr>Proxima Nova Semibold</vt:lpstr>
      <vt:lpstr>Roboto Condensed Light</vt:lpstr>
      <vt:lpstr>Amatic SC</vt:lpstr>
      <vt:lpstr>Proxima Nova</vt:lpstr>
      <vt:lpstr>Exo 2</vt:lpstr>
      <vt:lpstr>Squada One</vt:lpstr>
      <vt:lpstr>Roboto Medium</vt:lpstr>
      <vt:lpstr>Calibri</vt:lpstr>
      <vt:lpstr>Arial</vt:lpstr>
      <vt:lpstr>Roboto Condensed</vt:lpstr>
      <vt:lpstr>Tech Newsletter by Slidesgo</vt:lpstr>
      <vt:lpstr>Slidesgo Final Pages</vt:lpstr>
      <vt:lpstr> Native modules trên Android và sức mạnh của FRIDA</vt:lpstr>
      <vt:lpstr>TABLE OF CONTENTS</vt:lpstr>
      <vt:lpstr>NDK, JNI?</vt:lpstr>
      <vt:lpstr> NDK</vt:lpstr>
      <vt:lpstr>JNI</vt:lpstr>
      <vt:lpstr>Native Library</vt:lpstr>
      <vt:lpstr> Native library?</vt:lpstr>
      <vt:lpstr>Hooking with FRIDA</vt:lpstr>
      <vt:lpstr>DEMO </vt:lpstr>
      <vt:lpstr>Rev sương sương</vt:lpstr>
      <vt:lpstr>Solution 1: exported functions</vt:lpstr>
      <vt:lpstr>Solution 2: offset</vt:lpstr>
      <vt:lpstr>Solution 3: pattern</vt:lpstr>
      <vt:lpstr>Solution 4: by string reference</vt:lpstr>
      <vt:lpstr>Mở rộng</vt:lpstr>
      <vt:lpstr>File native-lib bị obfuscate strings, strip function?</vt:lpstr>
      <vt:lpstr>File native-lib sử dụng custom bytecode?</vt:lpstr>
      <vt:lpstr>THANKS</vt:lpstr>
      <vt:lpstr>PowerPoint Presentation</vt:lpstr>
      <vt:lpstr>PowerPoint Presentation</vt:lpstr>
      <vt:lpstr>PowerPoint Presentation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Native modules trên Androi và sức mạnh của FRIDA</dc:title>
  <cp:lastModifiedBy>VU THI LAN 20183781</cp:lastModifiedBy>
  <cp:revision>2</cp:revision>
  <dcterms:modified xsi:type="dcterms:W3CDTF">2022-04-22T10:52:04Z</dcterms:modified>
</cp:coreProperties>
</file>